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Masters/slideMaster6.xml" ContentType="application/vnd.openxmlformats-officedocument.presentationml.slideMaster+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slideLayouts/slideLayout6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8.xml" ContentType="application/vnd.openxmlformats-officedocument.presentationml.slideLayout+xml"/>
  <Override PartName="/ppt/slideLayouts/slideLayout67.xml" ContentType="application/vnd.openxmlformats-officedocument.presentationml.slideLayout+xml"/>
  <Override PartName="/ppt/slideLayouts/slideLayout76.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Layouts/slideLayout65.xml" ContentType="application/vnd.openxmlformats-officedocument.presentationml.slideLayout+xml"/>
  <Override PartName="/ppt/slideLayouts/slideLayout74.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slideLayouts/slideLayout72.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Masters/slideMaster7.xml" ContentType="application/vnd.openxmlformats-officedocument.presentationml.slideMaster+xml"/>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Default Extension="wmf" ContentType="image/x-wmf"/>
  <Default Extension="rels" ContentType="application/vnd.openxmlformats-package.relationships+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4" r:id="rId2"/>
    <p:sldMasterId id="2147483676" r:id="rId3"/>
    <p:sldMasterId id="2147483679" r:id="rId4"/>
    <p:sldMasterId id="2147483685" r:id="rId5"/>
    <p:sldMasterId id="2147483689" r:id="rId6"/>
    <p:sldMasterId id="2147483715" r:id="rId7"/>
  </p:sldMasterIdLst>
  <p:sldIdLst>
    <p:sldId id="256" r:id="rId8"/>
    <p:sldId id="257" r:id="rId9"/>
    <p:sldId id="258" r:id="rId10"/>
    <p:sldId id="275" r:id="rId11"/>
    <p:sldId id="259" r:id="rId12"/>
    <p:sldId id="260" r:id="rId13"/>
    <p:sldId id="277" r:id="rId14"/>
    <p:sldId id="261" r:id="rId15"/>
    <p:sldId id="262" r:id="rId16"/>
    <p:sldId id="264" r:id="rId17"/>
    <p:sldId id="265" r:id="rId18"/>
    <p:sldId id="266" r:id="rId19"/>
    <p:sldId id="267" r:id="rId20"/>
    <p:sldId id="268" r:id="rId21"/>
    <p:sldId id="269" r:id="rId22"/>
    <p:sldId id="270" r:id="rId23"/>
    <p:sldId id="271" r:id="rId24"/>
    <p:sldId id="272" r:id="rId25"/>
    <p:sldId id="273" r:id="rId26"/>
    <p:sldId id="274"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934" autoAdjust="0"/>
    <p:restoredTop sz="94660"/>
  </p:normalViewPr>
  <p:slideViewPr>
    <p:cSldViewPr>
      <p:cViewPr varScale="1">
        <p:scale>
          <a:sx n="75" d="100"/>
          <a:sy n="75" d="100"/>
        </p:scale>
        <p:origin x="-36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2BC1BC-8526-43F4-8BAB-7F18CE151F3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0B9240-BCC8-4A17-A11D-4892796A4DA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24C806C-1AB8-4A11-8E40-8C0362BECD1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a:defRPr/>
            </a:pPr>
            <a:endParaRPr lang="en-US" sz="2400">
              <a:latin typeface="Times New Roman" pitchFamily="18" charset="0"/>
            </a:endParaRPr>
          </a:p>
        </p:txBody>
      </p:sp>
      <p:sp>
        <p:nvSpPr>
          <p:cNvPr id="68610"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68611"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n-US"/>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39128F91-9737-4B29-BB1C-6E28F87FF31A}"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6B896DF2-024B-4174-9EF6-EB5C995E9A68}"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8EB99A09-6B62-4DFC-87AC-2BEA110B3EFA}"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D3FDDCC6-8ED9-4AFC-A301-192DACEA6E94}"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74933C66-5670-4FBE-95FF-A7EA361425A8}"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B69692B3-31B9-44DC-8FE2-979858EA6DC3}"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pPr>
              <a:defRPr/>
            </a:pPr>
            <a:fld id="{BB7A481C-F140-46CF-8E4C-21929D3B013F}"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F8C9F192-902B-470C-B99E-662991B5104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3EE95FF-F380-4475-A230-6AF9E00EA24D}"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DC249293-F59D-4D0D-8CCB-15C2A8C4E8EC}"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44D096D3-418F-4C27-9381-A9877A53C197}"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EAEBA720-8498-419F-A8F2-8E9B2695808A}"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w="9525">
              <a:noFill/>
              <a:miter lim="800000"/>
              <a:headEnd/>
              <a:tailEnd/>
            </a:ln>
            <a:effectLst/>
          </p:spPr>
          <p:txBody>
            <a:bodyPr wrap="none" anchor="ctr"/>
            <a:lstStyle/>
            <a:p>
              <a:pPr algn="ctr">
                <a:defRPr/>
              </a:pPr>
              <a:endParaRPr kumimoji="1" lang="en-US"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w="9525">
              <a:noFill/>
              <a:round/>
              <a:headEnd/>
              <a:tailEnd/>
            </a:ln>
            <a:effectLst/>
          </p:spPr>
          <p:txBody>
            <a:bodyPr wrap="none" anchor="ctr"/>
            <a:lstStyle/>
            <a:p>
              <a:pPr algn="ctr">
                <a:defRPr/>
              </a:pPr>
              <a:endParaRPr kumimoji="1" lang="en-US" sz="240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w="9525">
              <a:noFill/>
              <a:round/>
              <a:headEnd/>
              <a:tailEnd/>
            </a:ln>
            <a:effectLst/>
          </p:spPr>
          <p:txBody>
            <a:bodyPr wrap="none" anchor="ctr"/>
            <a:lstStyle/>
            <a:p>
              <a:pPr>
                <a:defRPr/>
              </a:pPr>
              <a:endParaRPr lang="en-US"/>
            </a:p>
          </p:txBody>
        </p:sp>
        <p:sp>
          <p:nvSpPr>
            <p:cNvPr id="9" name="AutoShape 7"/>
            <p:cNvSpPr>
              <a:spLocks noChangeArrowheads="1"/>
            </p:cNvSpPr>
            <p:nvPr/>
          </p:nvSpPr>
          <p:spPr bwMode="auto">
            <a:xfrm>
              <a:off x="5196" y="3080"/>
              <a:ext cx="164" cy="201"/>
            </a:xfrm>
            <a:prstGeom prst="flowChartDelay">
              <a:avLst/>
            </a:prstGeom>
            <a:solidFill>
              <a:schemeClr val="hlink"/>
            </a:solidFill>
            <a:ln w="9525">
              <a:noFill/>
              <a:miter lim="800000"/>
              <a:headEnd/>
              <a:tailEnd/>
            </a:ln>
            <a:effectLst/>
          </p:spPr>
          <p:txBody>
            <a:bodyPr wrap="none" anchor="ctr"/>
            <a:lstStyle/>
            <a:p>
              <a:pPr>
                <a:defRPr/>
              </a:pPr>
              <a:endParaRPr lang="en-US"/>
            </a:p>
          </p:txBody>
        </p:sp>
      </p:grpSp>
      <p:sp>
        <p:nvSpPr>
          <p:cNvPr id="7168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r>
              <a:rPr lang="en-US"/>
              <a:t>Click to edit Master subtitle style</a:t>
            </a:r>
          </a:p>
        </p:txBody>
      </p:sp>
      <p:sp>
        <p:nvSpPr>
          <p:cNvPr id="7169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r>
              <a:rPr lang="en-US"/>
              <a:t>Click to edit Master title style</a:t>
            </a:r>
          </a:p>
        </p:txBody>
      </p:sp>
      <p:sp>
        <p:nvSpPr>
          <p:cNvPr id="10" name="Rectangle 9"/>
          <p:cNvSpPr>
            <a:spLocks noGrp="1" noChangeArrowheads="1"/>
          </p:cNvSpPr>
          <p:nvPr>
            <p:ph type="dt" sz="quarter" idx="10"/>
          </p:nvPr>
        </p:nvSpPr>
        <p:spPr/>
        <p:txBody>
          <a:bodyPr/>
          <a:lstStyle>
            <a:lvl1pPr>
              <a:defRPr>
                <a:solidFill>
                  <a:schemeClr val="bg1"/>
                </a:solidFill>
              </a:defRPr>
            </a:lvl1pPr>
          </a:lstStyle>
          <a:p>
            <a:pPr>
              <a:defRPr/>
            </a:pPr>
            <a:endParaRPr lang="en-US"/>
          </a:p>
        </p:txBody>
      </p:sp>
      <p:sp>
        <p:nvSpPr>
          <p:cNvPr id="11" name="Rectangle 10"/>
          <p:cNvSpPr>
            <a:spLocks noGrp="1" noChangeArrowheads="1"/>
          </p:cNvSpPr>
          <p:nvPr>
            <p:ph type="ftr" sz="quarter" idx="11"/>
          </p:nvPr>
        </p:nvSpPr>
        <p:spPr/>
        <p:txBody>
          <a:bodyPr/>
          <a:lstStyle>
            <a:lvl1pPr algn="r">
              <a:defRPr/>
            </a:lvl1pPr>
          </a:lstStyle>
          <a:p>
            <a:pPr>
              <a:defRPr/>
            </a:pPr>
            <a:endParaRPr lang="en-US"/>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a:lvl1pPr>
          </a:lstStyle>
          <a:p>
            <a:pPr>
              <a:defRPr/>
            </a:pPr>
            <a:fld id="{E86D2D95-FFEF-49DD-94C0-DBF065127FDA}"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4AAF26B7-92FD-426B-943F-133AB927685E}"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93945410-4D8C-4477-86CA-7C37F208D187}"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54720A6E-24FC-4E34-BEC0-830C1C5FF724}"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2DF10CB3-BB45-4B56-B34D-C99803D327AD}"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C4CB65B8-39F8-4C3A-9291-FB71C94A9017}"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A482F12A-886A-47D1-B5B0-7DC006719FA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0B9791-F113-43B2-8EDA-1027E3B5A863}"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68C15172-764B-4DD8-9991-DED8235ADAE6}"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CF60E4D4-087A-46AD-82C0-D06AD51B1137}"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A81261F2-DEE8-4200-9683-4950638E9603}"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9CEC13C2-DD17-4E0F-8532-F74683A3DCBB}"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658938" y="1600200"/>
            <a:ext cx="6837362" cy="3200400"/>
            <a:chOff x="1045" y="1008"/>
            <a:chExt cx="4307" cy="2016"/>
          </a:xfrm>
        </p:grpSpPr>
        <p:sp>
          <p:nvSpPr>
            <p:cNvPr id="5"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a:defRPr/>
              </a:pPr>
              <a:endParaRPr lang="en-US" sz="2400">
                <a:latin typeface="Times New Roman" pitchFamily="18" charset="0"/>
              </a:endParaRPr>
            </a:p>
          </p:txBody>
        </p:sp>
        <p:sp>
          <p:nvSpPr>
            <p:cNvPr id="6"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a:defRPr/>
              </a:pPr>
              <a:endParaRPr lang="en-US" sz="2400">
                <a:latin typeface="Times New Roman" pitchFamily="18" charset="0"/>
              </a:endParaRPr>
            </a:p>
          </p:txBody>
        </p:sp>
        <p:sp>
          <p:nvSpPr>
            <p:cNvPr id="7"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a:defRPr/>
              </a:pPr>
              <a:endParaRPr lang="en-US" sz="2400">
                <a:latin typeface="Times New Roman" pitchFamily="18" charset="0"/>
              </a:endParaRPr>
            </a:p>
          </p:txBody>
        </p:sp>
        <p:sp>
          <p:nvSpPr>
            <p:cNvPr id="8"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a:defRPr/>
              </a:pPr>
              <a:endParaRPr lang="en-US" sz="2400">
                <a:latin typeface="Times New Roman" pitchFamily="18" charset="0"/>
              </a:endParaRPr>
            </a:p>
          </p:txBody>
        </p:sp>
        <p:sp>
          <p:nvSpPr>
            <p:cNvPr id="9"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a:defRPr/>
              </a:pPr>
              <a:endParaRPr lang="en-US" sz="2400">
                <a:latin typeface="Times New Roman" pitchFamily="18" charset="0"/>
              </a:endParaRPr>
            </a:p>
          </p:txBody>
        </p:sp>
        <p:sp>
          <p:nvSpPr>
            <p:cNvPr id="10"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a:defRPr/>
              </a:pPr>
              <a:endParaRPr lang="en-US" sz="2400">
                <a:latin typeface="Times New Roman" pitchFamily="18" charset="0"/>
              </a:endParaRPr>
            </a:p>
          </p:txBody>
        </p:sp>
      </p:grpSp>
      <p:sp>
        <p:nvSpPr>
          <p:cNvPr id="76812" name="Rectangle 12"/>
          <p:cNvSpPr>
            <a:spLocks noGrp="1" noChangeArrowheads="1"/>
          </p:cNvSpPr>
          <p:nvPr>
            <p:ph type="ctrTitle"/>
          </p:nvPr>
        </p:nvSpPr>
        <p:spPr>
          <a:xfrm>
            <a:off x="685800" y="1219200"/>
            <a:ext cx="7772400" cy="1933575"/>
          </a:xfrm>
        </p:spPr>
        <p:txBody>
          <a:bodyPr anchor="b"/>
          <a:lstStyle>
            <a:lvl1pPr algn="r">
              <a:defRPr sz="4400"/>
            </a:lvl1pPr>
          </a:lstStyle>
          <a:p>
            <a:r>
              <a:rPr lang="en-US"/>
              <a:t>Click to edit Master title style</a:t>
            </a:r>
          </a:p>
        </p:txBody>
      </p:sp>
      <p:sp>
        <p:nvSpPr>
          <p:cNvPr id="76813"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en-US"/>
              <a:t>Click to edit Master subtitle style</a:t>
            </a:r>
          </a:p>
        </p:txBody>
      </p:sp>
      <p:sp>
        <p:nvSpPr>
          <p:cNvPr id="11" name="Rectangle 9"/>
          <p:cNvSpPr>
            <a:spLocks noGrp="1" noChangeArrowheads="1"/>
          </p:cNvSpPr>
          <p:nvPr>
            <p:ph type="dt" sz="half" idx="10"/>
          </p:nvPr>
        </p:nvSpPr>
        <p:spPr/>
        <p:txBody>
          <a:bodyPr/>
          <a:lstStyle>
            <a:lvl1pPr>
              <a:defRPr/>
            </a:lvl1pPr>
          </a:lstStyle>
          <a:p>
            <a:pPr>
              <a:defRPr/>
            </a:pPr>
            <a:endParaRPr lang="en-US"/>
          </a:p>
        </p:txBody>
      </p:sp>
      <p:sp>
        <p:nvSpPr>
          <p:cNvPr id="12" name="Rectangle 10"/>
          <p:cNvSpPr>
            <a:spLocks noGrp="1" noChangeArrowheads="1"/>
          </p:cNvSpPr>
          <p:nvPr>
            <p:ph type="ftr" sz="quarter" idx="11"/>
          </p:nvPr>
        </p:nvSpPr>
        <p:spPr/>
        <p:txBody>
          <a:bodyPr/>
          <a:lstStyle>
            <a:lvl1pPr>
              <a:defRPr/>
            </a:lvl1pPr>
          </a:lstStyle>
          <a:p>
            <a:pPr>
              <a:defRPr/>
            </a:pPr>
            <a:endParaRPr lang="en-US"/>
          </a:p>
        </p:txBody>
      </p:sp>
      <p:sp>
        <p:nvSpPr>
          <p:cNvPr id="13" name="Rectangle 11"/>
          <p:cNvSpPr>
            <a:spLocks noGrp="1" noChangeArrowheads="1"/>
          </p:cNvSpPr>
          <p:nvPr>
            <p:ph type="sldNum" sz="quarter" idx="12"/>
          </p:nvPr>
        </p:nvSpPr>
        <p:spPr/>
        <p:txBody>
          <a:bodyPr/>
          <a:lstStyle>
            <a:lvl1pPr>
              <a:defRPr/>
            </a:lvl1pPr>
          </a:lstStyle>
          <a:p>
            <a:pPr>
              <a:defRPr/>
            </a:pPr>
            <a:fld id="{8CFA6527-8621-492E-A0FE-EA10AB133AC5}"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76DC5F28-AE98-4F63-B039-CC51CD034DB1}"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7D41CF40-6CA4-402C-85F2-10D8BC7D6198}"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DF4D2D5B-5904-4819-9469-9C7355208601}"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5EE02877-4CFA-45FE-9BE7-31DC51E2E6D3}"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7983F0DE-DEB7-4BF4-98F8-829F0B51AC8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EA52D71-A4BB-4B4E-BEC7-C9FB963A6067}"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AA2E08AB-92A4-4004-846E-0D39B67960D7}"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0DDB155D-14EA-4C06-BD2D-711D83A9CB6B}"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EE9E583D-6E9E-49D7-8C78-A31FB1949F12}"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DF13EF00-5847-4E88-945F-06B508C6F03A}"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674AAC60-AD65-4969-9D91-072EE11BFEBD}"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en-US"/>
          </a:p>
        </p:txBody>
      </p:sp>
      <p:sp>
        <p:nvSpPr>
          <p:cNvPr id="86018"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86019"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a:lvl1pPr>
          </a:lstStyle>
          <a:p>
            <a:pPr>
              <a:defRPr/>
            </a:pPr>
            <a:fld id="{2C46D7B5-B905-45A0-B639-BEB92C7AE00C}" type="slidenum">
              <a:rPr lang="en-US" altLang="en-US"/>
              <a:pPr>
                <a:defRPr/>
              </a:pPr>
              <a:t>‹#›</a:t>
            </a:fld>
            <a:endParaRPr lang="en-US" alt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9775F0CA-756B-46E4-B78E-B86C5FC6D5A2}" type="slidenum">
              <a:rPr lang="en-US" altLang="en-US"/>
              <a:pPr>
                <a:defRPr/>
              </a:pPr>
              <a:t>‹#›</a:t>
            </a:fld>
            <a:endParaRPr lang="en-US" alt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66A8E535-F81B-4315-A710-382EDBF31B9C}" type="slidenum">
              <a:rPr lang="en-US" altLang="en-US"/>
              <a:pPr>
                <a:defRPr/>
              </a:pPr>
              <a:t>‹#›</a:t>
            </a:fld>
            <a:endParaRPr lang="en-US" alt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E8873908-7406-4CF9-B29E-5BBC8A3300AC}" type="slidenum">
              <a:rPr lang="en-US" altLang="en-US"/>
              <a:pPr>
                <a:defRPr/>
              </a:pPr>
              <a:t>‹#›</a:t>
            </a:fld>
            <a:endParaRPr lang="en-US" alt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71D40CE0-B339-4F56-ABDF-1AF8E639E9B8}"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BD0521D-DB6D-4E4D-AB58-3C6CB7C9966E}"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40709C2C-A5F8-4B3B-9F90-5A2802ADCC79}" type="slidenum">
              <a:rPr lang="en-US" altLang="en-US"/>
              <a:pPr>
                <a:defRPr/>
              </a:pPr>
              <a:t>‹#›</a:t>
            </a:fld>
            <a:endParaRPr lang="en-US" alt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03AA789B-732D-455E-A6D7-55BDBED1F727}" type="slidenum">
              <a:rPr lang="en-US" altLang="en-US"/>
              <a:pPr>
                <a:defRPr/>
              </a:pPr>
              <a:t>‹#›</a:t>
            </a:fld>
            <a:endParaRPr lang="en-US" alt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0DCFC78B-1392-4C53-873D-1DEAC7E6FFB3}" type="slidenum">
              <a:rPr lang="en-US" altLang="en-US"/>
              <a:pPr>
                <a:defRPr/>
              </a:pPr>
              <a:t>‹#›</a:t>
            </a:fld>
            <a:endParaRPr lang="en-US" alt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3E4712E8-511A-4C34-853B-1C1945B02FC7}" type="slidenum">
              <a:rPr lang="en-US" altLang="en-US"/>
              <a:pPr>
                <a:defRPr/>
              </a:pPr>
              <a:t>‹#›</a:t>
            </a:fld>
            <a:endParaRPr lang="en-US" alt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7C979F89-160C-4BB8-B5A2-866FA4F0A53B}" type="slidenum">
              <a:rPr lang="en-US" altLang="en-US"/>
              <a:pPr>
                <a:defRPr/>
              </a:pPr>
              <a:t>‹#›</a:t>
            </a:fld>
            <a:endParaRPr lang="en-US" alt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9C07CE66-0C4C-4C9E-AD10-11E630962B04}" type="slidenum">
              <a:rPr lang="en-US" altLang="en-US"/>
              <a:pPr>
                <a:defRPr/>
              </a:pPr>
              <a:t>‹#›</a:t>
            </a:fld>
            <a:endParaRPr lang="en-US" alt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927100"/>
            <a:ext cx="8991600" cy="4495800"/>
            <a:chOff x="0" y="584"/>
            <a:chExt cx="5664" cy="2832"/>
          </a:xfrm>
        </p:grpSpPr>
        <p:sp>
          <p:nvSpPr>
            <p:cNvPr id="5" name="AutoShape 3"/>
            <p:cNvSpPr>
              <a:spLocks noChangeArrowheads="1"/>
            </p:cNvSpPr>
            <p:nvPr userDrawn="1"/>
          </p:nvSpPr>
          <p:spPr bwMode="auto">
            <a:xfrm>
              <a:off x="432" y="1304"/>
              <a:ext cx="4656" cy="2112"/>
            </a:xfrm>
            <a:prstGeom prst="roundRect">
              <a:avLst>
                <a:gd name="adj" fmla="val 16667"/>
              </a:avLst>
            </a:prstGeom>
            <a:noFill/>
            <a:ln w="50800">
              <a:solidFill>
                <a:schemeClr val="bg2"/>
              </a:solidFill>
              <a:round/>
              <a:headEnd/>
              <a:tailEnd/>
            </a:ln>
            <a:effectLst/>
          </p:spPr>
          <p:txBody>
            <a:bodyPr wrap="none" anchor="ctr"/>
            <a:lstStyle/>
            <a:p>
              <a:pPr algn="ctr">
                <a:defRPr/>
              </a:pPr>
              <a:endParaRPr lang="en-US" sz="2400">
                <a:latin typeface="Times New Roman" pitchFamily="18" charset="0"/>
              </a:endParaRPr>
            </a:p>
          </p:txBody>
        </p:sp>
        <p:sp>
          <p:nvSpPr>
            <p:cNvPr id="6" name="Rectangle 4"/>
            <p:cNvSpPr>
              <a:spLocks noChangeArrowheads="1"/>
            </p:cNvSpPr>
            <p:nvPr userDrawn="1"/>
          </p:nvSpPr>
          <p:spPr bwMode="blackWhite">
            <a:xfrm>
              <a:off x="144" y="584"/>
              <a:ext cx="4512" cy="624"/>
            </a:xfrm>
            <a:prstGeom prst="rect">
              <a:avLst/>
            </a:prstGeom>
            <a:solidFill>
              <a:schemeClr val="bg1"/>
            </a:solidFill>
            <a:ln w="57150">
              <a:solidFill>
                <a:schemeClr val="bg2"/>
              </a:solidFill>
              <a:miter lim="800000"/>
              <a:headEnd/>
              <a:tailEnd/>
            </a:ln>
            <a:effectLst/>
          </p:spPr>
          <p:txBody>
            <a:bodyPr wrap="none" anchor="ctr"/>
            <a:lstStyle/>
            <a:p>
              <a:pPr algn="ctr">
                <a:defRPr/>
              </a:pPr>
              <a:endParaRPr lang="en-US" sz="2400">
                <a:latin typeface="Times New Roman" pitchFamily="18" charset="0"/>
              </a:endParaRPr>
            </a:p>
          </p:txBody>
        </p:sp>
        <p:sp>
          <p:nvSpPr>
            <p:cNvPr id="7" name="AutoShape 5"/>
            <p:cNvSpPr>
              <a:spLocks noChangeArrowheads="1"/>
            </p:cNvSpPr>
            <p:nvPr userDrawn="1"/>
          </p:nvSpPr>
          <p:spPr bwMode="blackWhite">
            <a:xfrm>
              <a:off x="0" y="872"/>
              <a:ext cx="5664" cy="1152"/>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4416" y="0"/>
                </a:cxn>
                <a:cxn ang="0">
                  <a:pos x="4917" y="500"/>
                </a:cxn>
                <a:cxn ang="0">
                  <a:pos x="4417" y="1000"/>
                </a:cxn>
                <a:cxn ang="0">
                  <a:pos x="0" y="1000"/>
                </a:cxn>
              </a:cxnLst>
              <a:rect l="T0" t="T1" r="T2" b="T3"/>
              <a:pathLst>
                <a:path w="4917" h="1000">
                  <a:moveTo>
                    <a:pt x="0" y="0"/>
                  </a:moveTo>
                  <a:lnTo>
                    <a:pt x="4416" y="0"/>
                  </a:lnTo>
                  <a:cubicBezTo>
                    <a:pt x="4693" y="0"/>
                    <a:pt x="4917" y="223"/>
                    <a:pt x="4917" y="500"/>
                  </a:cubicBezTo>
                  <a:cubicBezTo>
                    <a:pt x="4917" y="776"/>
                    <a:pt x="4693" y="999"/>
                    <a:pt x="4417" y="1000"/>
                  </a:cubicBezTo>
                  <a:lnTo>
                    <a:pt x="0" y="1000"/>
                  </a:lnTo>
                  <a:close/>
                </a:path>
              </a:pathLst>
            </a:cu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8" name="Line 6"/>
            <p:cNvSpPr>
              <a:spLocks noChangeShapeType="1"/>
            </p:cNvSpPr>
            <p:nvPr userDrawn="1"/>
          </p:nvSpPr>
          <p:spPr bwMode="auto">
            <a:xfrm>
              <a:off x="0" y="1928"/>
              <a:ext cx="5232" cy="0"/>
            </a:xfrm>
            <a:prstGeom prst="line">
              <a:avLst/>
            </a:prstGeom>
            <a:noFill/>
            <a:ln w="50800">
              <a:solidFill>
                <a:schemeClr val="bg1"/>
              </a:solidFill>
              <a:round/>
              <a:headEnd/>
              <a:tailEnd/>
            </a:ln>
            <a:effectLst/>
          </p:spPr>
          <p:txBody>
            <a:bodyPr/>
            <a:lstStyle/>
            <a:p>
              <a:pPr>
                <a:defRPr/>
              </a:pPr>
              <a:endParaRPr lang="en-US"/>
            </a:p>
          </p:txBody>
        </p:sp>
      </p:grpSp>
      <p:sp>
        <p:nvSpPr>
          <p:cNvPr id="154631" name="Rectangle 7"/>
          <p:cNvSpPr>
            <a:spLocks noGrp="1" noChangeArrowheads="1"/>
          </p:cNvSpPr>
          <p:nvPr>
            <p:ph type="ctrTitle"/>
          </p:nvPr>
        </p:nvSpPr>
        <p:spPr>
          <a:xfrm>
            <a:off x="228600" y="1427163"/>
            <a:ext cx="8077200" cy="1609725"/>
          </a:xfrm>
        </p:spPr>
        <p:txBody>
          <a:bodyPr/>
          <a:lstStyle>
            <a:lvl1pPr>
              <a:defRPr sz="4600"/>
            </a:lvl1pPr>
          </a:lstStyle>
          <a:p>
            <a:r>
              <a:rPr lang="en-US"/>
              <a:t>Click to edit Master title style</a:t>
            </a:r>
          </a:p>
        </p:txBody>
      </p:sp>
      <p:sp>
        <p:nvSpPr>
          <p:cNvPr id="154632" name="Rectangle 8"/>
          <p:cNvSpPr>
            <a:spLocks noGrp="1" noChangeArrowheads="1"/>
          </p:cNvSpPr>
          <p:nvPr>
            <p:ph type="subTitle" idx="1"/>
          </p:nvPr>
        </p:nvSpPr>
        <p:spPr>
          <a:xfrm>
            <a:off x="1066800" y="3441700"/>
            <a:ext cx="6629400" cy="1676400"/>
          </a:xfrm>
        </p:spPr>
        <p:txBody>
          <a:bodyPr/>
          <a:lstStyle>
            <a:lvl1pPr marL="0" indent="0">
              <a:buFont typeface="Wingdings" pitchFamily="2" charset="2"/>
              <a:buNone/>
              <a:defRPr/>
            </a:lvl1pPr>
          </a:lstStyle>
          <a:p>
            <a:r>
              <a:rPr lang="en-US"/>
              <a:t>Click to edit Master subtitle style</a:t>
            </a:r>
          </a:p>
        </p:txBody>
      </p:sp>
      <p:sp>
        <p:nvSpPr>
          <p:cNvPr id="9" name="Rectangle 9"/>
          <p:cNvSpPr>
            <a:spLocks noGrp="1" noChangeArrowheads="1"/>
          </p:cNvSpPr>
          <p:nvPr>
            <p:ph type="dt" sz="half" idx="10"/>
          </p:nvPr>
        </p:nvSpPr>
        <p:spPr>
          <a:xfrm>
            <a:off x="457200" y="6248400"/>
            <a:ext cx="2133600" cy="471488"/>
          </a:xfrm>
        </p:spPr>
        <p:txBody>
          <a:bodyPr/>
          <a:lstStyle>
            <a:lvl1pPr>
              <a:defRPr/>
            </a:lvl1pPr>
          </a:lstStyle>
          <a:p>
            <a:pPr>
              <a:defRPr/>
            </a:pPr>
            <a:endParaRPr lang="en-US"/>
          </a:p>
        </p:txBody>
      </p:sp>
      <p:sp>
        <p:nvSpPr>
          <p:cNvPr id="10" name="Rectangle 10"/>
          <p:cNvSpPr>
            <a:spLocks noGrp="1" noChangeArrowheads="1"/>
          </p:cNvSpPr>
          <p:nvPr>
            <p:ph type="ftr" sz="quarter" idx="11"/>
          </p:nvPr>
        </p:nvSpPr>
        <p:spPr>
          <a:xfrm>
            <a:off x="3124200" y="6253163"/>
            <a:ext cx="2895600" cy="457200"/>
          </a:xfrm>
        </p:spPr>
        <p:txBody>
          <a:bodyPr/>
          <a:lstStyle>
            <a:lvl1pPr>
              <a:defRPr/>
            </a:lvl1pPr>
          </a:lstStyle>
          <a:p>
            <a:pPr>
              <a:defRPr/>
            </a:pPr>
            <a:endParaRPr lang="en-US"/>
          </a:p>
        </p:txBody>
      </p:sp>
      <p:sp>
        <p:nvSpPr>
          <p:cNvPr id="11" name="Rectangle 11"/>
          <p:cNvSpPr>
            <a:spLocks noGrp="1" noChangeArrowheads="1"/>
          </p:cNvSpPr>
          <p:nvPr>
            <p:ph type="sldNum" sz="quarter" idx="12"/>
          </p:nvPr>
        </p:nvSpPr>
        <p:spPr>
          <a:xfrm>
            <a:off x="6553200" y="6248400"/>
            <a:ext cx="2133600" cy="471488"/>
          </a:xfrm>
        </p:spPr>
        <p:txBody>
          <a:bodyPr/>
          <a:lstStyle>
            <a:lvl1pPr>
              <a:defRPr/>
            </a:lvl1pPr>
          </a:lstStyle>
          <a:p>
            <a:pPr>
              <a:defRPr/>
            </a:pPr>
            <a:fld id="{A11E436D-0CF7-4997-91ED-89FD12380BF7}"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ACA9B692-7EDD-48F7-8838-E35AB6A36C70}"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22970E90-D0F9-4E42-8E77-B9D4924A940C}"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50899B50-704F-489F-BF81-C2892E697C7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56BEE04-6F92-4F53-A016-A1ED7A58997A}"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78C67CAE-E173-4413-B515-982676061666}"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CE98E74E-3923-4EB4-A6CD-8674F7A3B06B}"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5452EBA3-2AC9-4A79-9C8F-99B8C8CE0ACF}"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5B95C8A8-8A32-4715-913A-B310F4299BAA}"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ACC290CB-5FEF-408C-B2CB-56215BE07D7B}"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28964389-5858-4756-AF91-CF0D5A72F107}"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228600"/>
            <a:ext cx="2084387"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5263" y="228600"/>
            <a:ext cx="61023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7FE463ED-F48B-46C8-90A5-647EFD600BBF}" type="slidenum">
              <a:rPr lang="en-US"/>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02754"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202755"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0F94B8F-110C-429E-8BB2-6861B9F08D91}" type="slidenum">
              <a:rPr lang="en-US"/>
              <a:pPr>
                <a:defRPr/>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3FE9F5A-2EC0-49FA-A10E-92D612842596}" type="slidenum">
              <a:rPr lang="en-US"/>
              <a:pPr>
                <a:defRPr/>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D581CB5-D151-4A86-BA77-B60ED8AC0CD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92B0230-891F-443A-86C0-00F1E285F9BF}"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FF3EB73-E622-4CFE-B5AB-6A2F1AD53B28}" type="slidenum">
              <a:rPr lang="en-US"/>
              <a:pPr>
                <a:defRPr/>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1643E46-B423-4676-8967-6FE088FF9C8B}" type="slidenum">
              <a:rPr lang="en-US"/>
              <a:pPr>
                <a:defRPr/>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B6DD6AE-1046-4CDE-BB60-15E177403AE9}" type="slidenum">
              <a:rPr lang="en-US"/>
              <a:pPr>
                <a:defRPr/>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34840B9-2418-4F43-A667-27B8272C95DA}" type="slidenum">
              <a:rPr lang="en-US"/>
              <a:pPr>
                <a:defRPr/>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FB1E17-F8A7-4866-9133-70DC3EE4338F}" type="slidenum">
              <a:rPr lang="en-US"/>
              <a:pPr>
                <a:defRPr/>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403DCC5-940D-4FC6-A58F-0D80B152D8D2}" type="slidenum">
              <a:rPr lang="en-US"/>
              <a:pPr>
                <a:defRPr/>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2EB55D8-AF14-4B94-95AE-A9EA676E4CCC}" type="slidenum">
              <a:rPr lang="en-US"/>
              <a:pPr>
                <a:defRPr/>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5D974DD-6B52-42D9-B240-FEBB6C8D14E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BB76E5B-45C3-4DEE-9BBD-6D251691302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0CADA9E-51CA-4500-B18C-A0D67521599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9A61D49-1843-4D5A-9424-2FED0641972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1" r:id="rId1"/>
    <p:sldLayoutId id="2147483730" r:id="rId2"/>
    <p:sldLayoutId id="2147483729" r:id="rId3"/>
    <p:sldLayoutId id="2147483728" r:id="rId4"/>
    <p:sldLayoutId id="2147483727" r:id="rId5"/>
    <p:sldLayoutId id="2147483726" r:id="rId6"/>
    <p:sldLayoutId id="2147483725" r:id="rId7"/>
    <p:sldLayoutId id="2147483724" r:id="rId8"/>
    <p:sldLayoutId id="2147483723" r:id="rId9"/>
    <p:sldLayoutId id="2147483722" r:id="rId10"/>
    <p:sldLayoutId id="214748372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3315"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7588"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a:defRPr/>
            </a:pPr>
            <a:endParaRPr lang="en-US" sz="2400">
              <a:latin typeface="Times New Roman" pitchFamily="18" charset="0"/>
            </a:endParaRPr>
          </a:p>
        </p:txBody>
      </p:sp>
      <p:sp>
        <p:nvSpPr>
          <p:cNvPr id="6758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a:defRPr/>
            </a:pPr>
            <a:endParaRPr lang="en-US"/>
          </a:p>
        </p:txBody>
      </p:sp>
      <p:sp>
        <p:nvSpPr>
          <p:cNvPr id="67590"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mn-lt"/>
              </a:defRPr>
            </a:lvl1pPr>
          </a:lstStyle>
          <a:p>
            <a:pPr>
              <a:defRPr/>
            </a:pPr>
            <a:endParaRPr lang="en-US"/>
          </a:p>
        </p:txBody>
      </p:sp>
      <p:sp>
        <p:nvSpPr>
          <p:cNvPr id="67591"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atin typeface="+mn-lt"/>
              </a:defRPr>
            </a:lvl1pPr>
          </a:lstStyle>
          <a:p>
            <a:pPr>
              <a:defRPr/>
            </a:pPr>
            <a:endParaRPr lang="en-US"/>
          </a:p>
        </p:txBody>
      </p:sp>
      <p:sp>
        <p:nvSpPr>
          <p:cNvPr id="67592"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mn-lt"/>
              </a:defRPr>
            </a:lvl1pPr>
          </a:lstStyle>
          <a:p>
            <a:pPr>
              <a:defRPr/>
            </a:pPr>
            <a:fld id="{CD55CA4F-49B0-41D8-AD58-B779A165631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41" r:id="rId2"/>
    <p:sldLayoutId id="2147483740" r:id="rId3"/>
    <p:sldLayoutId id="2147483739" r:id="rId4"/>
    <p:sldLayoutId id="2147483738" r:id="rId5"/>
    <p:sldLayoutId id="2147483737" r:id="rId6"/>
    <p:sldLayoutId id="2147483736" r:id="rId7"/>
    <p:sldLayoutId id="2147483735" r:id="rId8"/>
    <p:sldLayoutId id="2147483734" r:id="rId9"/>
    <p:sldLayoutId id="2147483733" r:id="rId10"/>
    <p:sldLayoutId id="2147483732" r:id="rId11"/>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cs typeface="Arial" charset="0"/>
        </a:defRPr>
      </a:lvl2pPr>
      <a:lvl3pPr algn="l" rtl="0" eaLnBrk="0" fontAlgn="base" hangingPunct="0">
        <a:spcBef>
          <a:spcPct val="0"/>
        </a:spcBef>
        <a:spcAft>
          <a:spcPct val="0"/>
        </a:spcAft>
        <a:defRPr sz="3800">
          <a:solidFill>
            <a:schemeClr val="tx2"/>
          </a:solidFill>
          <a:latin typeface="Verdana" pitchFamily="34" charset="0"/>
          <a:cs typeface="Arial" charset="0"/>
        </a:defRPr>
      </a:lvl3pPr>
      <a:lvl4pPr algn="l" rtl="0" eaLnBrk="0" fontAlgn="base" hangingPunct="0">
        <a:spcBef>
          <a:spcPct val="0"/>
        </a:spcBef>
        <a:spcAft>
          <a:spcPct val="0"/>
        </a:spcAft>
        <a:defRPr sz="3800">
          <a:solidFill>
            <a:schemeClr val="tx2"/>
          </a:solidFill>
          <a:latin typeface="Verdana" pitchFamily="34" charset="0"/>
          <a:cs typeface="Arial" charset="0"/>
        </a:defRPr>
      </a:lvl4pPr>
      <a:lvl5pPr algn="l" rtl="0" eaLnBrk="0" fontAlgn="base" hangingPunct="0">
        <a:spcBef>
          <a:spcPct val="0"/>
        </a:spcBef>
        <a:spcAft>
          <a:spcPct val="0"/>
        </a:spcAft>
        <a:defRPr sz="3800">
          <a:solidFill>
            <a:schemeClr val="tx2"/>
          </a:solidFill>
          <a:latin typeface="Verdana" pitchFamily="34" charset="0"/>
          <a:cs typeface="Arial" charset="0"/>
        </a:defRPr>
      </a:lvl5pPr>
      <a:lvl6pPr marL="457200" algn="l" rtl="0" fontAlgn="base">
        <a:spcBef>
          <a:spcPct val="0"/>
        </a:spcBef>
        <a:spcAft>
          <a:spcPct val="0"/>
        </a:spcAft>
        <a:defRPr sz="3800">
          <a:solidFill>
            <a:schemeClr val="tx2"/>
          </a:solidFill>
          <a:latin typeface="Verdana" pitchFamily="34" charset="0"/>
          <a:cs typeface="Arial" charset="0"/>
        </a:defRPr>
      </a:lvl6pPr>
      <a:lvl7pPr marL="914400" algn="l" rtl="0" fontAlgn="base">
        <a:spcBef>
          <a:spcPct val="0"/>
        </a:spcBef>
        <a:spcAft>
          <a:spcPct val="0"/>
        </a:spcAft>
        <a:defRPr sz="3800">
          <a:solidFill>
            <a:schemeClr val="tx2"/>
          </a:solidFill>
          <a:latin typeface="Verdana" pitchFamily="34" charset="0"/>
          <a:cs typeface="Arial" charset="0"/>
        </a:defRPr>
      </a:lvl7pPr>
      <a:lvl8pPr marL="1371600" algn="l" rtl="0" fontAlgn="base">
        <a:spcBef>
          <a:spcPct val="0"/>
        </a:spcBef>
        <a:spcAft>
          <a:spcPct val="0"/>
        </a:spcAft>
        <a:defRPr sz="3800">
          <a:solidFill>
            <a:schemeClr val="tx2"/>
          </a:solidFill>
          <a:latin typeface="Verdana" pitchFamily="34" charset="0"/>
          <a:cs typeface="Arial" charset="0"/>
        </a:defRPr>
      </a:lvl8pPr>
      <a:lvl9pPr marL="1828800" algn="l" rtl="0" fontAlgn="base">
        <a:spcBef>
          <a:spcPct val="0"/>
        </a:spcBef>
        <a:spcAft>
          <a:spcPct val="0"/>
        </a:spcAft>
        <a:defRPr sz="3800">
          <a:solidFill>
            <a:schemeClr val="tx2"/>
          </a:solidFill>
          <a:latin typeface="Verdana" pitchFamily="34" charset="0"/>
          <a:cs typeface="Arial"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cs typeface="+mn-cs"/>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cs typeface="+mn-cs"/>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cs typeface="+mn-cs"/>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cs typeface="+mn-cs"/>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5602" name="Group 2"/>
          <p:cNvGrpSpPr>
            <a:grpSpLocks/>
          </p:cNvGrpSpPr>
          <p:nvPr/>
        </p:nvGrpSpPr>
        <p:grpSpPr bwMode="auto">
          <a:xfrm>
            <a:off x="0" y="0"/>
            <a:ext cx="7620000" cy="6858000"/>
            <a:chOff x="0" y="0"/>
            <a:chExt cx="4800" cy="4320"/>
          </a:xfrm>
        </p:grpSpPr>
        <p:grpSp>
          <p:nvGrpSpPr>
            <p:cNvPr id="25608" name="Group 3"/>
            <p:cNvGrpSpPr>
              <a:grpSpLocks/>
            </p:cNvGrpSpPr>
            <p:nvPr userDrawn="1"/>
          </p:nvGrpSpPr>
          <p:grpSpPr bwMode="auto">
            <a:xfrm>
              <a:off x="0" y="0"/>
              <a:ext cx="2016" cy="4320"/>
              <a:chOff x="0" y="0"/>
              <a:chExt cx="2016" cy="4320"/>
            </a:xfrm>
          </p:grpSpPr>
          <p:sp>
            <p:nvSpPr>
              <p:cNvPr id="70660" name="Rectangle 4"/>
              <p:cNvSpPr>
                <a:spLocks noChangeArrowheads="1"/>
              </p:cNvSpPr>
              <p:nvPr userDrawn="1"/>
            </p:nvSpPr>
            <p:spPr bwMode="auto">
              <a:xfrm>
                <a:off x="0" y="0"/>
                <a:ext cx="480" cy="4320"/>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70661" name="Freeform 5"/>
              <p:cNvSpPr>
                <a:spLocks/>
              </p:cNvSpPr>
              <p:nvPr userDrawn="1"/>
            </p:nvSpPr>
            <p:spPr bwMode="auto">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a:effectLst/>
            </p:spPr>
            <p:txBody>
              <a:bodyPr wrap="none"/>
              <a:lstStyle/>
              <a:p>
                <a:pPr>
                  <a:defRPr/>
                </a:pPr>
                <a:endParaRPr lang="en-US"/>
              </a:p>
            </p:txBody>
          </p:sp>
        </p:grpSp>
        <p:grpSp>
          <p:nvGrpSpPr>
            <p:cNvPr id="25609" name="Group 6"/>
            <p:cNvGrpSpPr>
              <a:grpSpLocks/>
            </p:cNvGrpSpPr>
            <p:nvPr/>
          </p:nvGrpSpPr>
          <p:grpSpPr bwMode="auto">
            <a:xfrm>
              <a:off x="144" y="1248"/>
              <a:ext cx="4656" cy="201"/>
              <a:chOff x="144" y="1248"/>
              <a:chExt cx="4656" cy="201"/>
            </a:xfrm>
          </p:grpSpPr>
          <p:sp>
            <p:nvSpPr>
              <p:cNvPr id="70663" name="AutoShape 7"/>
              <p:cNvSpPr>
                <a:spLocks noChangeArrowheads="1"/>
              </p:cNvSpPr>
              <p:nvPr/>
            </p:nvSpPr>
            <p:spPr bwMode="auto">
              <a:xfrm>
                <a:off x="384" y="1248"/>
                <a:ext cx="4416" cy="200"/>
              </a:xfrm>
              <a:prstGeom prst="roundRect">
                <a:avLst>
                  <a:gd name="adj" fmla="val 0"/>
                </a:avLst>
              </a:prstGeom>
              <a:solidFill>
                <a:schemeClr val="hlink"/>
              </a:solidFill>
              <a:ln w="9525">
                <a:noFill/>
                <a:round/>
                <a:headEnd/>
                <a:tailEnd/>
              </a:ln>
              <a:effectLst/>
            </p:spPr>
            <p:txBody>
              <a:bodyPr wrap="none" anchor="ctr"/>
              <a:lstStyle/>
              <a:p>
                <a:pPr>
                  <a:defRPr/>
                </a:pPr>
                <a:endParaRPr lang="en-US"/>
              </a:p>
            </p:txBody>
          </p:sp>
          <p:sp>
            <p:nvSpPr>
              <p:cNvPr id="70664" name="AutoShape 8"/>
              <p:cNvSpPr>
                <a:spLocks noChangeArrowheads="1"/>
              </p:cNvSpPr>
              <p:nvPr/>
            </p:nvSpPr>
            <p:spPr bwMode="auto">
              <a:xfrm flipH="1">
                <a:off x="144" y="1248"/>
                <a:ext cx="248" cy="201"/>
              </a:xfrm>
              <a:prstGeom prst="flowChartDelay">
                <a:avLst/>
              </a:prstGeom>
              <a:solidFill>
                <a:schemeClr val="hlink"/>
              </a:solidFill>
              <a:ln w="9525">
                <a:noFill/>
                <a:miter lim="800000"/>
                <a:headEnd/>
                <a:tailEnd/>
              </a:ln>
              <a:effectLst/>
            </p:spPr>
            <p:txBody>
              <a:bodyPr wrap="none" anchor="ctr"/>
              <a:lstStyle/>
              <a:p>
                <a:pPr>
                  <a:defRPr/>
                </a:pPr>
                <a:endParaRPr lang="en-US"/>
              </a:p>
            </p:txBody>
          </p:sp>
        </p:grpSp>
      </p:grpSp>
      <p:sp>
        <p:nvSpPr>
          <p:cNvPr id="25603"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5604"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0667" name="Rectangle 11"/>
          <p:cNvSpPr>
            <a:spLocks noGrp="1" noChangeArrowheads="1"/>
          </p:cNvSpPr>
          <p:nvPr>
            <p:ph type="dt" sz="half" idx="2"/>
          </p:nvPr>
        </p:nvSpPr>
        <p:spPr bwMode="auto">
          <a:xfrm>
            <a:off x="2438400" y="6248400"/>
            <a:ext cx="2130425"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pPr>
              <a:defRPr/>
            </a:pPr>
            <a:endParaRPr lang="en-US"/>
          </a:p>
        </p:txBody>
      </p:sp>
      <p:sp>
        <p:nvSpPr>
          <p:cNvPr id="70668" name="Rectangle 12"/>
          <p:cNvSpPr>
            <a:spLocks noGrp="1" noChangeArrowheads="1"/>
          </p:cNvSpPr>
          <p:nvPr>
            <p:ph type="ftr" sz="quarter" idx="3"/>
          </p:nvPr>
        </p:nvSpPr>
        <p:spPr bwMode="auto">
          <a:xfrm>
            <a:off x="5791200" y="6248400"/>
            <a:ext cx="2897188"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pPr>
              <a:defRPr/>
            </a:pPr>
            <a:endParaRPr lang="en-US"/>
          </a:p>
        </p:txBody>
      </p:sp>
      <p:sp>
        <p:nvSpPr>
          <p:cNvPr id="70669" name="Rectangle 13"/>
          <p:cNvSpPr>
            <a:spLocks noGrp="1" noChangeArrowheads="1"/>
          </p:cNvSpPr>
          <p:nvPr>
            <p:ph type="sldNum" sz="quarter" idx="4"/>
          </p:nvPr>
        </p:nvSpPr>
        <p:spPr bwMode="auto">
          <a:xfrm>
            <a:off x="84138" y="6242050"/>
            <a:ext cx="587375"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defRPr sz="2600" b="1">
                <a:solidFill>
                  <a:schemeClr val="bg1"/>
                </a:solidFill>
              </a:defRPr>
            </a:lvl1pPr>
          </a:lstStyle>
          <a:p>
            <a:pPr>
              <a:defRPr/>
            </a:pPr>
            <a:fld id="{A60D204C-60FA-40DE-BF27-AC8677FD289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94" r:id="rId1"/>
    <p:sldLayoutId id="2147483751" r:id="rId2"/>
    <p:sldLayoutId id="2147483750" r:id="rId3"/>
    <p:sldLayoutId id="2147483749" r:id="rId4"/>
    <p:sldLayoutId id="2147483748" r:id="rId5"/>
    <p:sldLayoutId id="2147483747" r:id="rId6"/>
    <p:sldLayoutId id="2147483746" r:id="rId7"/>
    <p:sldLayoutId id="2147483745" r:id="rId8"/>
    <p:sldLayoutId id="2147483744" r:id="rId9"/>
    <p:sldLayoutId id="2147483743" r:id="rId10"/>
    <p:sldLayoutId id="2147483742" r:id="rId11"/>
  </p:sldLayoutIdLst>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cs typeface="Arial" charset="0"/>
        </a:defRPr>
      </a:lvl2pPr>
      <a:lvl3pPr algn="l" rtl="0" eaLnBrk="0" fontAlgn="base" hangingPunct="0">
        <a:lnSpc>
          <a:spcPct val="90000"/>
        </a:lnSpc>
        <a:spcBef>
          <a:spcPct val="0"/>
        </a:spcBef>
        <a:spcAft>
          <a:spcPct val="0"/>
        </a:spcAft>
        <a:defRPr sz="3600" b="1">
          <a:solidFill>
            <a:schemeClr val="tx2"/>
          </a:solidFill>
          <a:latin typeface="Arial" charset="0"/>
          <a:cs typeface="Arial" charset="0"/>
        </a:defRPr>
      </a:lvl3pPr>
      <a:lvl4pPr algn="l" rtl="0" eaLnBrk="0" fontAlgn="base" hangingPunct="0">
        <a:lnSpc>
          <a:spcPct val="90000"/>
        </a:lnSpc>
        <a:spcBef>
          <a:spcPct val="0"/>
        </a:spcBef>
        <a:spcAft>
          <a:spcPct val="0"/>
        </a:spcAft>
        <a:defRPr sz="3600" b="1">
          <a:solidFill>
            <a:schemeClr val="tx2"/>
          </a:solidFill>
          <a:latin typeface="Arial" charset="0"/>
          <a:cs typeface="Arial" charset="0"/>
        </a:defRPr>
      </a:lvl4pPr>
      <a:lvl5pPr algn="l" rtl="0" eaLnBrk="0" fontAlgn="base" hangingPunct="0">
        <a:lnSpc>
          <a:spcPct val="90000"/>
        </a:lnSpc>
        <a:spcBef>
          <a:spcPct val="0"/>
        </a:spcBef>
        <a:spcAft>
          <a:spcPct val="0"/>
        </a:spcAft>
        <a:defRPr sz="3600" b="1">
          <a:solidFill>
            <a:schemeClr val="tx2"/>
          </a:solidFill>
          <a:latin typeface="Arial" charset="0"/>
          <a:cs typeface="Arial" charset="0"/>
        </a:defRPr>
      </a:lvl5pPr>
      <a:lvl6pPr marL="457200" algn="l" rtl="0" fontAlgn="base">
        <a:lnSpc>
          <a:spcPct val="90000"/>
        </a:lnSpc>
        <a:spcBef>
          <a:spcPct val="0"/>
        </a:spcBef>
        <a:spcAft>
          <a:spcPct val="0"/>
        </a:spcAft>
        <a:defRPr sz="3600" b="1">
          <a:solidFill>
            <a:schemeClr val="tx2"/>
          </a:solidFill>
          <a:latin typeface="Arial" charset="0"/>
          <a:cs typeface="Arial" charset="0"/>
        </a:defRPr>
      </a:lvl6pPr>
      <a:lvl7pPr marL="914400" algn="l" rtl="0" fontAlgn="base">
        <a:lnSpc>
          <a:spcPct val="90000"/>
        </a:lnSpc>
        <a:spcBef>
          <a:spcPct val="0"/>
        </a:spcBef>
        <a:spcAft>
          <a:spcPct val="0"/>
        </a:spcAft>
        <a:defRPr sz="3600" b="1">
          <a:solidFill>
            <a:schemeClr val="tx2"/>
          </a:solidFill>
          <a:latin typeface="Arial" charset="0"/>
          <a:cs typeface="Arial" charset="0"/>
        </a:defRPr>
      </a:lvl7pPr>
      <a:lvl8pPr marL="1371600" algn="l" rtl="0" fontAlgn="base">
        <a:lnSpc>
          <a:spcPct val="90000"/>
        </a:lnSpc>
        <a:spcBef>
          <a:spcPct val="0"/>
        </a:spcBef>
        <a:spcAft>
          <a:spcPct val="0"/>
        </a:spcAft>
        <a:defRPr sz="3600" b="1">
          <a:solidFill>
            <a:schemeClr val="tx2"/>
          </a:solidFill>
          <a:latin typeface="Arial" charset="0"/>
          <a:cs typeface="Arial" charset="0"/>
        </a:defRPr>
      </a:lvl8pPr>
      <a:lvl9pPr marL="1828800" algn="l" rtl="0" fontAlgn="base">
        <a:lnSpc>
          <a:spcPct val="90000"/>
        </a:lnSpc>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cs typeface="+mn-cs"/>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cs typeface="+mn-cs"/>
        </a:defRPr>
      </a:lvl3pPr>
      <a:lvl4pPr marL="1600200" indent="-228600" algn="l" rtl="0" eaLnBrk="0" fontAlgn="base" hangingPunct="0">
        <a:spcBef>
          <a:spcPct val="20000"/>
        </a:spcBef>
        <a:spcAft>
          <a:spcPct val="0"/>
        </a:spcAft>
        <a:buClr>
          <a:schemeClr val="tx1"/>
        </a:buClr>
        <a:buSzPct val="80000"/>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cs typeface="+mn-cs"/>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7890" name="Group 2"/>
          <p:cNvGrpSpPr>
            <a:grpSpLocks/>
          </p:cNvGrpSpPr>
          <p:nvPr/>
        </p:nvGrpSpPr>
        <p:grpSpPr bwMode="auto">
          <a:xfrm>
            <a:off x="1071563" y="304800"/>
            <a:ext cx="7615237" cy="1106488"/>
            <a:chOff x="675" y="192"/>
            <a:chExt cx="4797" cy="697"/>
          </a:xfrm>
        </p:grpSpPr>
        <p:sp>
          <p:nvSpPr>
            <p:cNvPr id="75779"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a:defRPr/>
              </a:pPr>
              <a:endParaRPr lang="en-US" sz="2400">
                <a:latin typeface="Times New Roman" pitchFamily="18" charset="0"/>
              </a:endParaRPr>
            </a:p>
          </p:txBody>
        </p:sp>
        <p:sp>
          <p:nvSpPr>
            <p:cNvPr id="75780"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a:defRPr/>
              </a:pPr>
              <a:endParaRPr lang="en-US" sz="2400">
                <a:latin typeface="Times New Roman" pitchFamily="18" charset="0"/>
              </a:endParaRPr>
            </a:p>
          </p:txBody>
        </p:sp>
        <p:sp>
          <p:nvSpPr>
            <p:cNvPr id="75781"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a:defRPr/>
              </a:pPr>
              <a:endParaRPr lang="en-US" sz="2400">
                <a:latin typeface="Times New Roman" pitchFamily="18" charset="0"/>
              </a:endParaRPr>
            </a:p>
          </p:txBody>
        </p:sp>
        <p:sp>
          <p:nvSpPr>
            <p:cNvPr id="75782"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a:defRPr/>
              </a:pPr>
              <a:endParaRPr lang="en-US" sz="2400">
                <a:latin typeface="Times New Roman" pitchFamily="18" charset="0"/>
              </a:endParaRPr>
            </a:p>
          </p:txBody>
        </p:sp>
        <p:sp>
          <p:nvSpPr>
            <p:cNvPr id="75783"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a:defRPr/>
              </a:pPr>
              <a:endParaRPr lang="en-US" sz="2400">
                <a:latin typeface="Times New Roman" pitchFamily="18" charset="0"/>
              </a:endParaRPr>
            </a:p>
          </p:txBody>
        </p:sp>
      </p:grpSp>
      <p:sp>
        <p:nvSpPr>
          <p:cNvPr id="37891"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5"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US"/>
          </a:p>
        </p:txBody>
      </p:sp>
      <p:sp>
        <p:nvSpPr>
          <p:cNvPr id="75786"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US"/>
          </a:p>
        </p:txBody>
      </p:sp>
      <p:sp>
        <p:nvSpPr>
          <p:cNvPr id="75787"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fld id="{D01A096E-1FB9-420C-9085-4784C1744587}" type="slidenum">
              <a:rPr lang="en-US"/>
              <a:pPr>
                <a:defRPr/>
              </a:pPr>
              <a:t>‹#›</a:t>
            </a:fld>
            <a:endParaRPr lang="en-US"/>
          </a:p>
        </p:txBody>
      </p:sp>
      <p:sp>
        <p:nvSpPr>
          <p:cNvPr id="37895"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795" r:id="rId1"/>
    <p:sldLayoutId id="2147483761" r:id="rId2"/>
    <p:sldLayoutId id="2147483760" r:id="rId3"/>
    <p:sldLayoutId id="2147483759" r:id="rId4"/>
    <p:sldLayoutId id="2147483758" r:id="rId5"/>
    <p:sldLayoutId id="2147483757" r:id="rId6"/>
    <p:sldLayoutId id="2147483756" r:id="rId7"/>
    <p:sldLayoutId id="2147483755" r:id="rId8"/>
    <p:sldLayoutId id="2147483754" r:id="rId9"/>
    <p:sldLayoutId id="2147483753" r:id="rId10"/>
    <p:sldLayoutId id="2147483752" r:id="rId11"/>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cs typeface="Arial" charset="0"/>
        </a:defRPr>
      </a:lvl2pPr>
      <a:lvl3pPr algn="l" rtl="0" eaLnBrk="0" fontAlgn="base" hangingPunct="0">
        <a:spcBef>
          <a:spcPct val="0"/>
        </a:spcBef>
        <a:spcAft>
          <a:spcPct val="0"/>
        </a:spcAft>
        <a:defRPr sz="3800">
          <a:solidFill>
            <a:schemeClr val="tx2"/>
          </a:solidFill>
          <a:latin typeface="Arial" charset="0"/>
          <a:cs typeface="Arial" charset="0"/>
        </a:defRPr>
      </a:lvl3pPr>
      <a:lvl4pPr algn="l" rtl="0" eaLnBrk="0" fontAlgn="base" hangingPunct="0">
        <a:spcBef>
          <a:spcPct val="0"/>
        </a:spcBef>
        <a:spcAft>
          <a:spcPct val="0"/>
        </a:spcAft>
        <a:defRPr sz="3800">
          <a:solidFill>
            <a:schemeClr val="tx2"/>
          </a:solidFill>
          <a:latin typeface="Arial" charset="0"/>
          <a:cs typeface="Arial" charset="0"/>
        </a:defRPr>
      </a:lvl4pPr>
      <a:lvl5pPr algn="l" rtl="0" eaLnBrk="0" fontAlgn="base" hangingPunct="0">
        <a:spcBef>
          <a:spcPct val="0"/>
        </a:spcBef>
        <a:spcAft>
          <a:spcPct val="0"/>
        </a:spcAft>
        <a:defRPr sz="3800">
          <a:solidFill>
            <a:schemeClr val="tx2"/>
          </a:solidFill>
          <a:latin typeface="Arial" charset="0"/>
          <a:cs typeface="Arial" charset="0"/>
        </a:defRPr>
      </a:lvl5pPr>
      <a:lvl6pPr marL="457200" algn="l" rtl="0" fontAlgn="base">
        <a:spcBef>
          <a:spcPct val="0"/>
        </a:spcBef>
        <a:spcAft>
          <a:spcPct val="0"/>
        </a:spcAft>
        <a:defRPr sz="3800">
          <a:solidFill>
            <a:schemeClr val="tx2"/>
          </a:solidFill>
          <a:latin typeface="Arial" charset="0"/>
          <a:cs typeface="Arial" charset="0"/>
        </a:defRPr>
      </a:lvl6pPr>
      <a:lvl7pPr marL="914400" algn="l" rtl="0" fontAlgn="base">
        <a:spcBef>
          <a:spcPct val="0"/>
        </a:spcBef>
        <a:spcAft>
          <a:spcPct val="0"/>
        </a:spcAft>
        <a:defRPr sz="3800">
          <a:solidFill>
            <a:schemeClr val="tx2"/>
          </a:solidFill>
          <a:latin typeface="Arial" charset="0"/>
          <a:cs typeface="Arial" charset="0"/>
        </a:defRPr>
      </a:lvl7pPr>
      <a:lvl8pPr marL="1371600" algn="l" rtl="0" fontAlgn="base">
        <a:spcBef>
          <a:spcPct val="0"/>
        </a:spcBef>
        <a:spcAft>
          <a:spcPct val="0"/>
        </a:spcAft>
        <a:defRPr sz="3800">
          <a:solidFill>
            <a:schemeClr val="tx2"/>
          </a:solidFill>
          <a:latin typeface="Arial" charset="0"/>
          <a:cs typeface="Arial" charset="0"/>
        </a:defRPr>
      </a:lvl8pPr>
      <a:lvl9pPr marL="1828800" algn="l" rtl="0" fontAlgn="base">
        <a:spcBef>
          <a:spcPct val="0"/>
        </a:spcBef>
        <a:spcAft>
          <a:spcPct val="0"/>
        </a:spcAft>
        <a:defRPr sz="38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700">
          <a:solidFill>
            <a:schemeClr val="tx1"/>
          </a:solidFill>
          <a:latin typeface="+mn-lt"/>
          <a:cs typeface="+mn-cs"/>
        </a:defRPr>
      </a:lvl2pPr>
      <a:lvl3pPr marL="1143000" indent="-228600" algn="l" rtl="0" eaLnBrk="0" fontAlgn="base" hangingPunct="0">
        <a:spcBef>
          <a:spcPct val="20000"/>
        </a:spcBef>
        <a:spcAft>
          <a:spcPct val="0"/>
        </a:spcAft>
        <a:buClr>
          <a:schemeClr val="accent1"/>
        </a:buClr>
        <a:buFont typeface="Wingdings" pitchFamily="2" charset="2"/>
        <a:buChar char="l"/>
        <a:defRPr sz="2300">
          <a:solidFill>
            <a:schemeClr val="tx1"/>
          </a:solidFill>
          <a:latin typeface="+mn-lt"/>
          <a:cs typeface="+mn-cs"/>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50179"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4996"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pPr>
              <a:defRPr/>
            </a:pPr>
            <a:endParaRPr lang="en-US" altLang="en-US"/>
          </a:p>
        </p:txBody>
      </p:sp>
      <p:sp>
        <p:nvSpPr>
          <p:cNvPr id="8499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pPr>
              <a:defRPr/>
            </a:pPr>
            <a:endParaRPr lang="en-US" altLang="en-US"/>
          </a:p>
        </p:txBody>
      </p:sp>
      <p:sp>
        <p:nvSpPr>
          <p:cNvPr id="84998"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pPr>
              <a:defRPr/>
            </a:pPr>
            <a:fld id="{B3F9C172-000D-47C1-A65D-1EDB5E16205C}" type="slidenum">
              <a:rPr lang="en-US" altLang="en-US"/>
              <a:pPr>
                <a:defRPr/>
              </a:pPr>
              <a:t>‹#›</a:t>
            </a:fld>
            <a:endParaRPr lang="en-US" altLang="en-US"/>
          </a:p>
        </p:txBody>
      </p:sp>
      <p:sp>
        <p:nvSpPr>
          <p:cNvPr id="84999"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US"/>
          </a:p>
        </p:txBody>
      </p:sp>
      <p:sp>
        <p:nvSpPr>
          <p:cNvPr id="85000"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796" r:id="rId1"/>
    <p:sldLayoutId id="2147483771" r:id="rId2"/>
    <p:sldLayoutId id="2147483770" r:id="rId3"/>
    <p:sldLayoutId id="2147483769" r:id="rId4"/>
    <p:sldLayoutId id="2147483768" r:id="rId5"/>
    <p:sldLayoutId id="2147483767" r:id="rId6"/>
    <p:sldLayoutId id="2147483766" r:id="rId7"/>
    <p:sldLayoutId id="2147483765" r:id="rId8"/>
    <p:sldLayoutId id="2147483764" r:id="rId9"/>
    <p:sldLayoutId id="2147483763" r:id="rId10"/>
    <p:sldLayoutId id="2147483762" r:id="rId11"/>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cs typeface="Arial" charset="0"/>
        </a:defRPr>
      </a:lvl2pPr>
      <a:lvl3pPr algn="l" rtl="0" eaLnBrk="0" fontAlgn="base" hangingPunct="0">
        <a:spcBef>
          <a:spcPct val="0"/>
        </a:spcBef>
        <a:spcAft>
          <a:spcPct val="0"/>
        </a:spcAft>
        <a:defRPr sz="4200">
          <a:solidFill>
            <a:schemeClr val="tx2"/>
          </a:solidFill>
          <a:latin typeface="Garamond" pitchFamily="18" charset="0"/>
          <a:cs typeface="Arial" charset="0"/>
        </a:defRPr>
      </a:lvl3pPr>
      <a:lvl4pPr algn="l" rtl="0" eaLnBrk="0" fontAlgn="base" hangingPunct="0">
        <a:spcBef>
          <a:spcPct val="0"/>
        </a:spcBef>
        <a:spcAft>
          <a:spcPct val="0"/>
        </a:spcAft>
        <a:defRPr sz="4200">
          <a:solidFill>
            <a:schemeClr val="tx2"/>
          </a:solidFill>
          <a:latin typeface="Garamond" pitchFamily="18" charset="0"/>
          <a:cs typeface="Arial" charset="0"/>
        </a:defRPr>
      </a:lvl4pPr>
      <a:lvl5pPr algn="l" rtl="0" eaLnBrk="0" fontAlgn="base" hangingPunct="0">
        <a:spcBef>
          <a:spcPct val="0"/>
        </a:spcBef>
        <a:spcAft>
          <a:spcPct val="0"/>
        </a:spcAft>
        <a:defRPr sz="4200">
          <a:solidFill>
            <a:schemeClr val="tx2"/>
          </a:solidFill>
          <a:latin typeface="Garamond" pitchFamily="18" charset="0"/>
          <a:cs typeface="Arial" charset="0"/>
        </a:defRPr>
      </a:lvl5pPr>
      <a:lvl6pPr marL="457200" algn="l" rtl="0" fontAlgn="base">
        <a:spcBef>
          <a:spcPct val="0"/>
        </a:spcBef>
        <a:spcAft>
          <a:spcPct val="0"/>
        </a:spcAft>
        <a:defRPr sz="4200">
          <a:solidFill>
            <a:schemeClr val="tx2"/>
          </a:solidFill>
          <a:latin typeface="Garamond" pitchFamily="18" charset="0"/>
          <a:cs typeface="Arial" charset="0"/>
        </a:defRPr>
      </a:lvl6pPr>
      <a:lvl7pPr marL="914400" algn="l" rtl="0" fontAlgn="base">
        <a:spcBef>
          <a:spcPct val="0"/>
        </a:spcBef>
        <a:spcAft>
          <a:spcPct val="0"/>
        </a:spcAft>
        <a:defRPr sz="4200">
          <a:solidFill>
            <a:schemeClr val="tx2"/>
          </a:solidFill>
          <a:latin typeface="Garamond" pitchFamily="18" charset="0"/>
          <a:cs typeface="Arial" charset="0"/>
        </a:defRPr>
      </a:lvl7pPr>
      <a:lvl8pPr marL="1371600" algn="l" rtl="0" fontAlgn="base">
        <a:spcBef>
          <a:spcPct val="0"/>
        </a:spcBef>
        <a:spcAft>
          <a:spcPct val="0"/>
        </a:spcAft>
        <a:defRPr sz="4200">
          <a:solidFill>
            <a:schemeClr val="tx2"/>
          </a:solidFill>
          <a:latin typeface="Garamond" pitchFamily="18" charset="0"/>
          <a:cs typeface="Arial" charset="0"/>
        </a:defRPr>
      </a:lvl8pPr>
      <a:lvl9pPr marL="1828800" algn="l" rtl="0" fontAlgn="base">
        <a:spcBef>
          <a:spcPct val="0"/>
        </a:spcBef>
        <a:spcAft>
          <a:spcPct val="0"/>
        </a:spcAft>
        <a:defRPr sz="4200">
          <a:solidFill>
            <a:schemeClr val="tx2"/>
          </a:solidFill>
          <a:latin typeface="Garamond" pitchFamily="18" charset="0"/>
          <a:cs typeface="Arial"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cs typeface="+mn-cs"/>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cs typeface="+mn-cs"/>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cs typeface="+mn-cs"/>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2466" name="Group 2"/>
          <p:cNvGrpSpPr>
            <a:grpSpLocks/>
          </p:cNvGrpSpPr>
          <p:nvPr/>
        </p:nvGrpSpPr>
        <p:grpSpPr bwMode="auto">
          <a:xfrm>
            <a:off x="0" y="152400"/>
            <a:ext cx="8686800" cy="6096000"/>
            <a:chOff x="0" y="96"/>
            <a:chExt cx="5472" cy="3840"/>
          </a:xfrm>
        </p:grpSpPr>
        <p:sp>
          <p:nvSpPr>
            <p:cNvPr id="153603"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ffectLst/>
          </p:spPr>
          <p:txBody>
            <a:bodyPr wrap="none" anchor="ctr"/>
            <a:lstStyle/>
            <a:p>
              <a:pPr algn="ctr">
                <a:defRPr/>
              </a:pPr>
              <a:endParaRPr lang="en-US" sz="2400">
                <a:latin typeface="Times New Roman" pitchFamily="18" charset="0"/>
              </a:endParaRPr>
            </a:p>
          </p:txBody>
        </p:sp>
        <p:sp>
          <p:nvSpPr>
            <p:cNvPr id="153604" name="AutoShape 4"/>
            <p:cNvSpPr>
              <a:spLocks noChangeArrowheads="1"/>
            </p:cNvSpPr>
            <p:nvPr/>
          </p:nvSpPr>
          <p:spPr bwMode="blackWhite">
            <a:xfrm>
              <a:off x="0" y="96"/>
              <a:ext cx="5376" cy="768"/>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6499" y="0"/>
                </a:cxn>
                <a:cxn ang="0">
                  <a:pos x="7000" y="500"/>
                </a:cxn>
                <a:cxn ang="0">
                  <a:pos x="6500" y="1000"/>
                </a:cxn>
                <a:cxn ang="0">
                  <a:pos x="0" y="1000"/>
                </a:cxn>
              </a:cxnLst>
              <a:rect l="T0" t="T1" r="T2" b="T3"/>
              <a:pathLst>
                <a:path w="7000" h="1000">
                  <a:moveTo>
                    <a:pt x="0" y="0"/>
                  </a:moveTo>
                  <a:lnTo>
                    <a:pt x="6499" y="0"/>
                  </a:lnTo>
                  <a:cubicBezTo>
                    <a:pt x="6776" y="0"/>
                    <a:pt x="7000" y="223"/>
                    <a:pt x="7000" y="500"/>
                  </a:cubicBezTo>
                  <a:cubicBezTo>
                    <a:pt x="7000" y="776"/>
                    <a:pt x="6776" y="999"/>
                    <a:pt x="6500" y="1000"/>
                  </a:cubicBezTo>
                  <a:lnTo>
                    <a:pt x="0" y="1000"/>
                  </a:lnTo>
                  <a:close/>
                </a:path>
              </a:pathLst>
            </a:custGeom>
            <a:solidFill>
              <a:schemeClr val="folHlink"/>
            </a:solidFill>
            <a:ln w="9525">
              <a:noFill/>
              <a:miter lim="800000"/>
              <a:headEnd/>
              <a:tailEnd/>
            </a:ln>
          </p:spPr>
          <p:txBody>
            <a:bodyPr/>
            <a:lstStyle/>
            <a:p>
              <a:pPr>
                <a:defRPr/>
              </a:pPr>
              <a:endParaRPr lang="en-US" sz="2400">
                <a:latin typeface="Times New Roman" pitchFamily="18" charset="0"/>
              </a:endParaRPr>
            </a:p>
          </p:txBody>
        </p:sp>
        <p:sp>
          <p:nvSpPr>
            <p:cNvPr id="153605" name="Line 5"/>
            <p:cNvSpPr>
              <a:spLocks noChangeShapeType="1"/>
            </p:cNvSpPr>
            <p:nvPr/>
          </p:nvSpPr>
          <p:spPr bwMode="auto">
            <a:xfrm>
              <a:off x="0" y="768"/>
              <a:ext cx="5088" cy="0"/>
            </a:xfrm>
            <a:prstGeom prst="line">
              <a:avLst/>
            </a:prstGeom>
            <a:noFill/>
            <a:ln w="38100">
              <a:solidFill>
                <a:schemeClr val="bg1"/>
              </a:solidFill>
              <a:round/>
              <a:headEnd/>
              <a:tailEnd/>
            </a:ln>
            <a:effectLst/>
          </p:spPr>
          <p:txBody>
            <a:bodyPr/>
            <a:lstStyle/>
            <a:p>
              <a:pPr>
                <a:defRPr/>
              </a:pPr>
              <a:endParaRPr lang="en-US"/>
            </a:p>
          </p:txBody>
        </p:sp>
      </p:grpSp>
      <p:sp>
        <p:nvSpPr>
          <p:cNvPr id="62467" name="Rectangle 6"/>
          <p:cNvSpPr>
            <a:spLocks noGrp="1" noChangeArrowheads="1"/>
          </p:cNvSpPr>
          <p:nvPr>
            <p:ph type="title"/>
          </p:nvPr>
        </p:nvSpPr>
        <p:spPr bwMode="auto">
          <a:xfrm>
            <a:off x="195263" y="228600"/>
            <a:ext cx="8015287"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2468" name="Rectangle 7"/>
          <p:cNvSpPr>
            <a:spLocks noGrp="1" noChangeArrowheads="1"/>
          </p:cNvSpPr>
          <p:nvPr>
            <p:ph type="body" idx="1"/>
          </p:nvPr>
        </p:nvSpPr>
        <p:spPr bwMode="auto">
          <a:xfrm>
            <a:off x="609600" y="1600200"/>
            <a:ext cx="79248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3608"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53609"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pPr>
              <a:defRPr/>
            </a:pPr>
            <a:endParaRPr lang="en-US"/>
          </a:p>
        </p:txBody>
      </p:sp>
      <p:sp>
        <p:nvSpPr>
          <p:cNvPr id="153610"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pPr>
              <a:defRPr/>
            </a:pPr>
            <a:fld id="{7F6C8522-A1B9-4759-ADA8-76CEC3F9AFA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97" r:id="rId1"/>
    <p:sldLayoutId id="2147483781" r:id="rId2"/>
    <p:sldLayoutId id="2147483780" r:id="rId3"/>
    <p:sldLayoutId id="2147483779" r:id="rId4"/>
    <p:sldLayoutId id="2147483778" r:id="rId5"/>
    <p:sldLayoutId id="2147483777" r:id="rId6"/>
    <p:sldLayoutId id="2147483776" r:id="rId7"/>
    <p:sldLayoutId id="2147483775" r:id="rId8"/>
    <p:sldLayoutId id="2147483774" r:id="rId9"/>
    <p:sldLayoutId id="2147483773" r:id="rId10"/>
    <p:sldLayoutId id="2147483772" r:id="rId11"/>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01730"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1731"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1732"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defRPr>
            </a:lvl1pPr>
          </a:lstStyle>
          <a:p>
            <a:pPr>
              <a:defRPr/>
            </a:pPr>
            <a:endParaRPr lang="en-US"/>
          </a:p>
        </p:txBody>
      </p:sp>
      <p:sp>
        <p:nvSpPr>
          <p:cNvPr id="20173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defRPr>
            </a:lvl1pPr>
          </a:lstStyle>
          <a:p>
            <a:pPr>
              <a:defRPr/>
            </a:pPr>
            <a:endParaRPr lang="en-US"/>
          </a:p>
        </p:txBody>
      </p:sp>
      <p:sp>
        <p:nvSpPr>
          <p:cNvPr id="201734"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pPr>
              <a:defRPr/>
            </a:pPr>
            <a:fld id="{B0483877-2C98-4FE8-B21C-2D06E5A83B66}"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92" r:id="rId1"/>
    <p:sldLayoutId id="2147483791" r:id="rId2"/>
    <p:sldLayoutId id="2147483790" r:id="rId3"/>
    <p:sldLayoutId id="2147483789" r:id="rId4"/>
    <p:sldLayoutId id="2147483788" r:id="rId5"/>
    <p:sldLayoutId id="2147483787" r:id="rId6"/>
    <p:sldLayoutId id="2147483786" r:id="rId7"/>
    <p:sldLayoutId id="2147483785" r:id="rId8"/>
    <p:sldLayoutId id="2147483784" r:id="rId9"/>
    <p:sldLayoutId id="2147483783" r:id="rId10"/>
    <p:sldLayoutId id="2147483782"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09600" y="990600"/>
            <a:ext cx="8229600" cy="1470025"/>
          </a:xfrm>
        </p:spPr>
        <p:txBody>
          <a:bodyPr/>
          <a:lstStyle/>
          <a:p>
            <a:pPr eaLnBrk="1" hangingPunct="1">
              <a:defRPr/>
            </a:pPr>
            <a:r>
              <a:rPr lang="en-US" sz="2400" dirty="0" smtClean="0">
                <a:solidFill>
                  <a:schemeClr val="accent4">
                    <a:lumMod val="95000"/>
                    <a:lumOff val="5000"/>
                  </a:schemeClr>
                </a:solidFill>
                <a:latin typeface="Britannic Bold" pitchFamily="34" charset="0"/>
              </a:rPr>
              <a:t>COMMUNICATION  THROUGH SECRET LANGUGE : </a:t>
            </a:r>
            <a:br>
              <a:rPr lang="en-US" sz="2400" dirty="0" smtClean="0">
                <a:solidFill>
                  <a:schemeClr val="accent4">
                    <a:lumMod val="95000"/>
                    <a:lumOff val="5000"/>
                  </a:schemeClr>
                </a:solidFill>
                <a:latin typeface="Britannic Bold" pitchFamily="34" charset="0"/>
              </a:rPr>
            </a:br>
            <a:r>
              <a:rPr lang="en-US" sz="2400" dirty="0" smtClean="0">
                <a:solidFill>
                  <a:schemeClr val="accent4">
                    <a:lumMod val="95000"/>
                    <a:lumOff val="5000"/>
                  </a:schemeClr>
                </a:solidFill>
                <a:latin typeface="Britannic Bold" pitchFamily="34" charset="0"/>
              </a:rPr>
              <a:t>A CASE STUDY BASED ON PARAYAS’ SECRET LANGUAGE</a:t>
            </a:r>
          </a:p>
        </p:txBody>
      </p:sp>
      <p:sp>
        <p:nvSpPr>
          <p:cNvPr id="87042" name="Rectangle 3"/>
          <p:cNvSpPr>
            <a:spLocks noGrp="1" noChangeArrowheads="1"/>
          </p:cNvSpPr>
          <p:nvPr>
            <p:ph type="subTitle" idx="1"/>
          </p:nvPr>
        </p:nvSpPr>
        <p:spPr/>
        <p:txBody>
          <a:bodyPr/>
          <a:lstStyle/>
          <a:p>
            <a:pPr eaLnBrk="1" hangingPunct="1">
              <a:lnSpc>
                <a:spcPct val="80000"/>
              </a:lnSpc>
            </a:pPr>
            <a:r>
              <a:rPr lang="en-US" sz="2000" b="1" smtClean="0">
                <a:solidFill>
                  <a:srgbClr val="FFFF00"/>
                </a:solidFill>
                <a:latin typeface="Castellar"/>
              </a:rPr>
              <a:t>PRESENTED BY:</a:t>
            </a:r>
          </a:p>
          <a:p>
            <a:pPr eaLnBrk="1" hangingPunct="1">
              <a:lnSpc>
                <a:spcPct val="80000"/>
              </a:lnSpc>
            </a:pPr>
            <a:endParaRPr lang="en-US" sz="2000" smtClean="0"/>
          </a:p>
          <a:p>
            <a:pPr algn="just" eaLnBrk="1" hangingPunct="1">
              <a:lnSpc>
                <a:spcPct val="80000"/>
              </a:lnSpc>
            </a:pPr>
            <a:r>
              <a:rPr lang="en-US" sz="2000" smtClean="0">
                <a:solidFill>
                  <a:srgbClr val="00FFFF"/>
                </a:solidFill>
              </a:rPr>
              <a:t>                                            </a:t>
            </a:r>
            <a:r>
              <a:rPr lang="en-US" sz="2000" smtClean="0">
                <a:solidFill>
                  <a:srgbClr val="00FFFF"/>
                </a:solidFill>
                <a:latin typeface="Comic Sans MS" pitchFamily="66" charset="0"/>
              </a:rPr>
              <a:t>Dileep.V</a:t>
            </a:r>
          </a:p>
          <a:p>
            <a:pPr algn="just" eaLnBrk="1" hangingPunct="1">
              <a:lnSpc>
                <a:spcPct val="80000"/>
              </a:lnSpc>
            </a:pPr>
            <a:r>
              <a:rPr lang="en-US" sz="2000" smtClean="0">
                <a:solidFill>
                  <a:srgbClr val="00FFFF"/>
                </a:solidFill>
                <a:latin typeface="Comic Sans MS" pitchFamily="66" charset="0"/>
              </a:rPr>
              <a:t>                                                   Research Scholar</a:t>
            </a:r>
          </a:p>
          <a:p>
            <a:pPr algn="just" eaLnBrk="1" hangingPunct="1">
              <a:lnSpc>
                <a:spcPct val="80000"/>
              </a:lnSpc>
            </a:pPr>
            <a:r>
              <a:rPr lang="en-US" sz="2000" smtClean="0">
                <a:solidFill>
                  <a:srgbClr val="00FFFF"/>
                </a:solidFill>
                <a:latin typeface="Comic Sans MS" pitchFamily="66" charset="0"/>
              </a:rPr>
              <a:t>                                                   Dept. of Linguistics  </a:t>
            </a:r>
          </a:p>
          <a:p>
            <a:pPr algn="just" eaLnBrk="1" hangingPunct="1">
              <a:lnSpc>
                <a:spcPct val="80000"/>
              </a:lnSpc>
            </a:pPr>
            <a:r>
              <a:rPr lang="en-US" sz="2000" smtClean="0">
                <a:solidFill>
                  <a:srgbClr val="00FFFF"/>
                </a:solidFill>
                <a:latin typeface="Comic Sans MS" pitchFamily="66" charset="0"/>
              </a:rPr>
              <a:t>                                                   University of Kerala</a:t>
            </a:r>
          </a:p>
          <a:p>
            <a:pPr eaLnBrk="1" hangingPunct="1">
              <a:lnSpc>
                <a:spcPct val="80000"/>
              </a:lnSpc>
            </a:pPr>
            <a:endParaRPr lang="en-US" sz="1700" smtClean="0">
              <a:solidFill>
                <a:srgbClr val="00FFFF"/>
              </a:solidFill>
              <a:latin typeface="Comic Sans MS" pitchFamily="66" charset="0"/>
            </a:endParaRPr>
          </a:p>
          <a:p>
            <a:pPr eaLnBrk="1" hangingPunct="1">
              <a:lnSpc>
                <a:spcPct val="80000"/>
              </a:lnSpc>
            </a:pPr>
            <a:endParaRPr lang="en-US" sz="1600" smtClean="0">
              <a:solidFill>
                <a:srgbClr val="00FFFF"/>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ChangeArrowheads="1"/>
          </p:cNvSpPr>
          <p:nvPr>
            <p:ph type="title"/>
          </p:nvPr>
        </p:nvSpPr>
        <p:spPr/>
        <p:txBody>
          <a:bodyPr/>
          <a:lstStyle/>
          <a:p>
            <a:pPr eaLnBrk="1" hangingPunct="1"/>
            <a:r>
              <a:rPr lang="en-US" sz="2900" b="1" smtClean="0">
                <a:solidFill>
                  <a:srgbClr val="000000"/>
                </a:solidFill>
              </a:rPr>
              <a:t>ANALYSIS OF THE DATA</a:t>
            </a:r>
          </a:p>
        </p:txBody>
      </p:sp>
      <p:sp>
        <p:nvSpPr>
          <p:cNvPr id="96258" name="Rectangle 3"/>
          <p:cNvSpPr>
            <a:spLocks noGrp="1" noChangeArrowheads="1"/>
          </p:cNvSpPr>
          <p:nvPr>
            <p:ph type="body" idx="1"/>
          </p:nvPr>
        </p:nvSpPr>
        <p:spPr>
          <a:xfrm>
            <a:off x="457200" y="1524000"/>
            <a:ext cx="8229600" cy="4525963"/>
          </a:xfrm>
        </p:spPr>
        <p:txBody>
          <a:bodyPr/>
          <a:lstStyle/>
          <a:p>
            <a:pPr algn="just" eaLnBrk="1" hangingPunct="1">
              <a:lnSpc>
                <a:spcPct val="90000"/>
              </a:lnSpc>
              <a:buFont typeface="Wingdings" pitchFamily="2" charset="2"/>
              <a:buNone/>
            </a:pPr>
            <a:r>
              <a:rPr lang="en-US" sz="2600" b="1" smtClean="0"/>
              <a:t>Dialect variation</a:t>
            </a:r>
            <a:r>
              <a:rPr lang="en-US" sz="2100" smtClean="0"/>
              <a:t>     </a:t>
            </a:r>
          </a:p>
          <a:p>
            <a:pPr algn="just" eaLnBrk="1" hangingPunct="1">
              <a:lnSpc>
                <a:spcPct val="90000"/>
              </a:lnSpc>
              <a:buFont typeface="Wingdings" pitchFamily="2" charset="2"/>
              <a:buNone/>
            </a:pPr>
            <a:r>
              <a:rPr lang="en-US" sz="2100" smtClean="0"/>
              <a:t>    </a:t>
            </a:r>
          </a:p>
          <a:p>
            <a:pPr algn="just" eaLnBrk="1" hangingPunct="1">
              <a:lnSpc>
                <a:spcPct val="150000"/>
              </a:lnSpc>
              <a:buFont typeface="Wingdings" pitchFamily="2" charset="2"/>
              <a:buNone/>
            </a:pPr>
            <a:r>
              <a:rPr lang="en-US" sz="2100" smtClean="0"/>
              <a:t>            Dialect variation is common to all the languages in the world. Each language varies according to the regional differentiation. For instance two different regions use separate word to represent same meaning, but they would understand the differences in the usage. Likewise this Paraya script also has regional variation in the word usage.</a:t>
            </a:r>
          </a:p>
          <a:p>
            <a:pPr algn="just" eaLnBrk="1" hangingPunct="1">
              <a:lnSpc>
                <a:spcPct val="90000"/>
              </a:lnSpc>
              <a:buFont typeface="Wingdings" pitchFamily="2" charset="2"/>
              <a:buNone/>
            </a:pPr>
            <a:endParaRPr lang="en-US" sz="2100" smtClean="0"/>
          </a:p>
          <a:p>
            <a:pPr eaLnBrk="1" hangingPunct="1">
              <a:lnSpc>
                <a:spcPct val="90000"/>
              </a:lnSpc>
              <a:buFont typeface="Wingdings" pitchFamily="2" charset="2"/>
              <a:buNone/>
            </a:pPr>
            <a:r>
              <a:rPr lang="en-US" sz="2700" smtClean="0"/>
              <a:t>                                                                 </a:t>
            </a:r>
            <a:endParaRPr lang="en-US" sz="21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Text Box 4"/>
          <p:cNvSpPr txBox="1">
            <a:spLocks noChangeArrowheads="1"/>
          </p:cNvSpPr>
          <p:nvPr/>
        </p:nvSpPr>
        <p:spPr bwMode="auto">
          <a:xfrm>
            <a:off x="762000" y="685800"/>
            <a:ext cx="7620000" cy="5426075"/>
          </a:xfrm>
          <a:prstGeom prst="rect">
            <a:avLst/>
          </a:prstGeom>
          <a:noFill/>
          <a:ln w="9525">
            <a:noFill/>
            <a:miter lim="800000"/>
            <a:headEnd/>
            <a:tailEnd/>
          </a:ln>
        </p:spPr>
        <p:txBody>
          <a:bodyPr>
            <a:spAutoFit/>
          </a:bodyPr>
          <a:lstStyle/>
          <a:p>
            <a:pPr algn="just"/>
            <a:r>
              <a:rPr lang="en-US" sz="2000"/>
              <a:t>Eg   </a:t>
            </a:r>
          </a:p>
          <a:p>
            <a:pPr algn="just"/>
            <a:r>
              <a:rPr lang="en-US" sz="2000"/>
              <a:t>                                                           Malayalam</a:t>
            </a:r>
            <a:endParaRPr lang="en-US" sz="2000" i="1"/>
          </a:p>
          <a:p>
            <a:pPr algn="just"/>
            <a:r>
              <a:rPr lang="en-US" sz="2000" i="1"/>
              <a:t>kumita</a:t>
            </a:r>
            <a:r>
              <a:rPr lang="en-US" sz="2000"/>
              <a:t> 			house		viit </a:t>
            </a:r>
            <a:endParaRPr lang="en-US" sz="2000" i="1"/>
          </a:p>
          <a:p>
            <a:pPr algn="just"/>
            <a:r>
              <a:rPr lang="en-US" sz="2000" i="1"/>
              <a:t>koonta	</a:t>
            </a:r>
            <a:r>
              <a:rPr lang="en-US" sz="2000"/>
              <a:t>		house		viit </a:t>
            </a:r>
          </a:p>
          <a:p>
            <a:pPr algn="just"/>
            <a:r>
              <a:rPr lang="en-US" sz="2000"/>
              <a:t>                                          </a:t>
            </a:r>
          </a:p>
          <a:p>
            <a:pPr algn="just"/>
            <a:r>
              <a:rPr lang="en-US" sz="2000" i="1"/>
              <a:t>navaatt		</a:t>
            </a:r>
            <a:r>
              <a:rPr lang="en-US" sz="2000"/>
              <a:t>             speak		paRayuka</a:t>
            </a:r>
            <a:endParaRPr lang="en-US" sz="2000" i="1"/>
          </a:p>
          <a:p>
            <a:pPr algn="just"/>
            <a:r>
              <a:rPr lang="en-US" sz="2000" i="1"/>
              <a:t>meRRappa tt</a:t>
            </a:r>
            <a:r>
              <a:rPr lang="en-US" sz="2000"/>
              <a:t>	             speak		paRayuka</a:t>
            </a:r>
          </a:p>
          <a:p>
            <a:pPr algn="just"/>
            <a:endParaRPr lang="en-US" sz="2000" i="1"/>
          </a:p>
          <a:p>
            <a:pPr algn="just"/>
            <a:r>
              <a:rPr lang="en-US" sz="2000" i="1"/>
              <a:t>anump	</a:t>
            </a:r>
            <a:r>
              <a:rPr lang="en-US" sz="2000"/>
              <a:t>	             alcohol		madhyam</a:t>
            </a:r>
            <a:endParaRPr lang="pt-PT" sz="2000" i="1"/>
          </a:p>
          <a:p>
            <a:pPr algn="just"/>
            <a:r>
              <a:rPr lang="pt-PT" sz="2000" i="1"/>
              <a:t>tulump	</a:t>
            </a:r>
            <a:r>
              <a:rPr lang="pt-PT" sz="2000"/>
              <a:t>	             alcohol		madhyam</a:t>
            </a:r>
          </a:p>
          <a:p>
            <a:pPr algn="just"/>
            <a:endParaRPr lang="pt-PT" sz="2000" i="1"/>
          </a:p>
          <a:p>
            <a:pPr algn="just"/>
            <a:r>
              <a:rPr lang="pt-PT" sz="2000" i="1"/>
              <a:t>taamaR</a:t>
            </a:r>
            <a:r>
              <a:rPr lang="pt-PT" sz="2000"/>
              <a:t>		             police		police</a:t>
            </a:r>
            <a:endParaRPr lang="pt-PT" sz="2000" i="1"/>
          </a:p>
          <a:p>
            <a:pPr algn="just"/>
            <a:r>
              <a:rPr lang="pt-PT" sz="2000" i="1"/>
              <a:t>kuuRump</a:t>
            </a:r>
            <a:r>
              <a:rPr lang="pt-PT" sz="2000"/>
              <a:t>	             police		police</a:t>
            </a:r>
          </a:p>
          <a:p>
            <a:pPr algn="just"/>
            <a:endParaRPr lang="pt-PT" sz="2000" i="1"/>
          </a:p>
          <a:p>
            <a:pPr algn="just"/>
            <a:r>
              <a:rPr lang="pt-PT" sz="2000" i="1"/>
              <a:t>kelali	</a:t>
            </a:r>
            <a:r>
              <a:rPr lang="pt-PT" sz="2000"/>
              <a:t>		face		mukham</a:t>
            </a:r>
            <a:endParaRPr lang="pt-PT" sz="2000" i="1"/>
          </a:p>
          <a:p>
            <a:pPr algn="just"/>
            <a:r>
              <a:rPr lang="pt-PT" sz="2000" i="1"/>
              <a:t>mohamaaR	</a:t>
            </a:r>
            <a:r>
              <a:rPr lang="pt-PT" sz="2000"/>
              <a:t>	face		mukham</a:t>
            </a:r>
            <a:endParaRPr lang="en-US" sz="2000"/>
          </a:p>
          <a:p>
            <a:pPr algn="just">
              <a:spcBef>
                <a:spcPct val="50000"/>
              </a:spcBef>
            </a:pPr>
            <a:endParaRPr lang="en-US" sz="20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4"/>
          <p:cNvSpPr>
            <a:spLocks noGrp="1" noChangeArrowheads="1"/>
          </p:cNvSpPr>
          <p:nvPr>
            <p:ph type="title"/>
          </p:nvPr>
        </p:nvSpPr>
        <p:spPr/>
        <p:txBody>
          <a:bodyPr/>
          <a:lstStyle/>
          <a:p>
            <a:pPr eaLnBrk="1" hangingPunct="1"/>
            <a:r>
              <a:rPr lang="en-US" sz="3200" b="1" smtClean="0"/>
              <a:t>Comparative analysis with Malayalam</a:t>
            </a:r>
          </a:p>
        </p:txBody>
      </p:sp>
      <p:sp>
        <p:nvSpPr>
          <p:cNvPr id="98306" name="Rectangle 6"/>
          <p:cNvSpPr>
            <a:spLocks noGrp="1" noChangeArrowheads="1"/>
          </p:cNvSpPr>
          <p:nvPr>
            <p:ph type="body" idx="1"/>
          </p:nvPr>
        </p:nvSpPr>
        <p:spPr/>
        <p:txBody>
          <a:bodyPr/>
          <a:lstStyle/>
          <a:p>
            <a:pPr eaLnBrk="1" hangingPunct="1">
              <a:lnSpc>
                <a:spcPct val="80000"/>
              </a:lnSpc>
            </a:pPr>
            <a:endParaRPr lang="en-US" sz="2000" smtClean="0"/>
          </a:p>
          <a:p>
            <a:pPr algn="just" eaLnBrk="1" hangingPunct="1">
              <a:lnSpc>
                <a:spcPct val="80000"/>
              </a:lnSpc>
              <a:buFontTx/>
              <a:buNone/>
            </a:pPr>
            <a:r>
              <a:rPr lang="en-US" sz="2000" smtClean="0"/>
              <a:t>          As compared with the Malayalam this language use several Malayalam words, but it differ in their meaning when applied in the secret language.</a:t>
            </a:r>
          </a:p>
          <a:p>
            <a:pPr algn="just" eaLnBrk="1" hangingPunct="1">
              <a:lnSpc>
                <a:spcPct val="80000"/>
              </a:lnSpc>
            </a:pPr>
            <a:endParaRPr lang="en-US" sz="2000" smtClean="0"/>
          </a:p>
          <a:p>
            <a:pPr algn="just" eaLnBrk="1" hangingPunct="1">
              <a:lnSpc>
                <a:spcPct val="80000"/>
              </a:lnSpc>
              <a:buFontTx/>
              <a:buNone/>
            </a:pPr>
            <a:endParaRPr lang="en-US" sz="2000" smtClean="0"/>
          </a:p>
          <a:p>
            <a:pPr algn="just" eaLnBrk="1" hangingPunct="1">
              <a:lnSpc>
                <a:spcPct val="80000"/>
              </a:lnSpc>
              <a:buFontTx/>
              <a:buNone/>
            </a:pPr>
            <a:r>
              <a:rPr lang="en-US" sz="2000" i="1" smtClean="0"/>
              <a:t>mayakkuka	</a:t>
            </a:r>
            <a:r>
              <a:rPr lang="en-US" sz="2000" smtClean="0"/>
              <a:t>	to come</a:t>
            </a:r>
          </a:p>
          <a:p>
            <a:pPr algn="just" eaLnBrk="1" hangingPunct="1">
              <a:lnSpc>
                <a:spcPct val="80000"/>
              </a:lnSpc>
              <a:buFontTx/>
              <a:buNone/>
            </a:pPr>
            <a:endParaRPr lang="en-US" sz="2000" smtClean="0"/>
          </a:p>
          <a:p>
            <a:pPr algn="just" eaLnBrk="1" hangingPunct="1">
              <a:lnSpc>
                <a:spcPct val="80000"/>
              </a:lnSpc>
              <a:buFontTx/>
              <a:buNone/>
            </a:pPr>
            <a:r>
              <a:rPr lang="en-US" sz="2000" i="1" smtClean="0"/>
              <a:t>kooccuka</a:t>
            </a:r>
            <a:r>
              <a:rPr lang="en-US" sz="2000" smtClean="0"/>
              <a:t>		throw</a:t>
            </a:r>
          </a:p>
          <a:p>
            <a:pPr algn="just" eaLnBrk="1" hangingPunct="1">
              <a:lnSpc>
                <a:spcPct val="80000"/>
              </a:lnSpc>
            </a:pPr>
            <a:endParaRPr lang="en-US" sz="2000" smtClean="0"/>
          </a:p>
          <a:p>
            <a:pPr algn="just" eaLnBrk="1" hangingPunct="1">
              <a:lnSpc>
                <a:spcPct val="80000"/>
              </a:lnSpc>
              <a:buFontTx/>
              <a:buNone/>
            </a:pPr>
            <a:r>
              <a:rPr lang="en-US" sz="2000" i="1" smtClean="0"/>
              <a:t>ceRayuka	</a:t>
            </a:r>
            <a:r>
              <a:rPr lang="en-US" sz="2000" smtClean="0"/>
              <a:t>	died</a:t>
            </a:r>
          </a:p>
          <a:p>
            <a:pPr algn="just" eaLnBrk="1" hangingPunct="1">
              <a:lnSpc>
                <a:spcPct val="80000"/>
              </a:lnSpc>
            </a:pPr>
            <a:endParaRPr lang="en-US" sz="2000" smtClean="0"/>
          </a:p>
          <a:p>
            <a:pPr algn="just" eaLnBrk="1" hangingPunct="1">
              <a:lnSpc>
                <a:spcPct val="80000"/>
              </a:lnSpc>
              <a:buFontTx/>
              <a:buNone/>
            </a:pPr>
            <a:r>
              <a:rPr lang="en-US" sz="2000" i="1" smtClean="0"/>
              <a:t>minni</a:t>
            </a:r>
            <a:r>
              <a:rPr lang="en-US" sz="2000" smtClean="0"/>
              <a:t>			rupees</a:t>
            </a:r>
          </a:p>
          <a:p>
            <a:pPr algn="just" eaLnBrk="1" hangingPunct="1">
              <a:lnSpc>
                <a:spcPct val="80000"/>
              </a:lnSpc>
            </a:pPr>
            <a:endParaRPr lang="en-US" sz="2000" smtClean="0"/>
          </a:p>
          <a:p>
            <a:pPr algn="just" eaLnBrk="1" hangingPunct="1">
              <a:lnSpc>
                <a:spcPct val="80000"/>
              </a:lnSpc>
            </a:pPr>
            <a:endParaRPr lang="en-US" sz="20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Grp="1" noChangeArrowheads="1"/>
          </p:cNvSpPr>
          <p:nvPr>
            <p:ph type="title"/>
          </p:nvPr>
        </p:nvSpPr>
        <p:spPr/>
        <p:txBody>
          <a:bodyPr/>
          <a:lstStyle/>
          <a:p>
            <a:pPr eaLnBrk="1" hangingPunct="1"/>
            <a:r>
              <a:rPr lang="en-US" sz="3200" b="1" smtClean="0"/>
              <a:t>MARKERS</a:t>
            </a:r>
          </a:p>
        </p:txBody>
      </p:sp>
      <p:sp>
        <p:nvSpPr>
          <p:cNvPr id="99330" name="Rectangle 3"/>
          <p:cNvSpPr>
            <a:spLocks noGrp="1" noChangeArrowheads="1"/>
          </p:cNvSpPr>
          <p:nvPr>
            <p:ph type="body" idx="1"/>
          </p:nvPr>
        </p:nvSpPr>
        <p:spPr>
          <a:xfrm>
            <a:off x="457200" y="1219200"/>
            <a:ext cx="8229600" cy="4525963"/>
          </a:xfrm>
        </p:spPr>
        <p:txBody>
          <a:bodyPr/>
          <a:lstStyle/>
          <a:p>
            <a:pPr algn="just" eaLnBrk="1" hangingPunct="1">
              <a:lnSpc>
                <a:spcPct val="80000"/>
              </a:lnSpc>
              <a:buFontTx/>
              <a:buNone/>
            </a:pPr>
            <a:r>
              <a:rPr lang="en-US" sz="2400" b="1" smtClean="0"/>
              <a:t>Tense</a:t>
            </a:r>
          </a:p>
          <a:p>
            <a:pPr algn="just" eaLnBrk="1" hangingPunct="1">
              <a:lnSpc>
                <a:spcPct val="80000"/>
              </a:lnSpc>
              <a:buFontTx/>
              <a:buNone/>
            </a:pPr>
            <a:endParaRPr lang="en-US" sz="2400" b="1" smtClean="0"/>
          </a:p>
          <a:p>
            <a:pPr algn="just" eaLnBrk="1" hangingPunct="1">
              <a:lnSpc>
                <a:spcPct val="80000"/>
              </a:lnSpc>
              <a:buFontTx/>
              <a:buNone/>
            </a:pPr>
            <a:r>
              <a:rPr lang="en-US" sz="2000" i="1" smtClean="0"/>
              <a:t>unnu</a:t>
            </a:r>
            <a:r>
              <a:rPr lang="en-US" sz="2000" smtClean="0"/>
              <a:t> - is present tense markers</a:t>
            </a:r>
          </a:p>
          <a:p>
            <a:pPr algn="just" eaLnBrk="1" hangingPunct="1">
              <a:lnSpc>
                <a:spcPct val="80000"/>
              </a:lnSpc>
              <a:buFontTx/>
              <a:buNone/>
            </a:pPr>
            <a:endParaRPr lang="en-US" sz="2000" smtClean="0"/>
          </a:p>
          <a:p>
            <a:pPr algn="just" eaLnBrk="1" hangingPunct="1">
              <a:lnSpc>
                <a:spcPct val="80000"/>
              </a:lnSpc>
              <a:buFontTx/>
              <a:buNone/>
            </a:pPr>
            <a:r>
              <a:rPr lang="en-US" sz="2000" smtClean="0"/>
              <a:t>     </a:t>
            </a:r>
            <a:r>
              <a:rPr lang="en-US" sz="2000" i="1" smtClean="0"/>
              <a:t>meekk unnu</a:t>
            </a:r>
            <a:r>
              <a:rPr lang="en-US" sz="2000" smtClean="0"/>
              <a:t>                   to drink</a:t>
            </a:r>
            <a:endParaRPr lang="en-US" sz="2000" i="1" smtClean="0"/>
          </a:p>
          <a:p>
            <a:pPr algn="just" eaLnBrk="1" hangingPunct="1">
              <a:lnSpc>
                <a:spcPct val="80000"/>
              </a:lnSpc>
              <a:buFontTx/>
              <a:buNone/>
            </a:pPr>
            <a:r>
              <a:rPr lang="en-US" sz="2000" i="1" smtClean="0"/>
              <a:t>     cerRakk unnu</a:t>
            </a:r>
            <a:r>
              <a:rPr lang="en-US" sz="2000" smtClean="0"/>
              <a:t>                to kill</a:t>
            </a:r>
          </a:p>
          <a:p>
            <a:pPr algn="just" eaLnBrk="1" hangingPunct="1">
              <a:lnSpc>
                <a:spcPct val="80000"/>
              </a:lnSpc>
              <a:buFontTx/>
              <a:buNone/>
            </a:pPr>
            <a:endParaRPr lang="en-US" sz="2000" smtClean="0"/>
          </a:p>
          <a:p>
            <a:pPr algn="just" eaLnBrk="1" hangingPunct="1">
              <a:lnSpc>
                <a:spcPct val="80000"/>
              </a:lnSpc>
              <a:buFontTx/>
              <a:buNone/>
            </a:pPr>
            <a:r>
              <a:rPr lang="en-US" sz="2000" i="1" smtClean="0"/>
              <a:t>i, u </a:t>
            </a:r>
            <a:r>
              <a:rPr lang="en-US" sz="2000" smtClean="0"/>
              <a:t>-  is the past tense Marker</a:t>
            </a:r>
          </a:p>
          <a:p>
            <a:pPr algn="just" eaLnBrk="1" hangingPunct="1">
              <a:lnSpc>
                <a:spcPct val="80000"/>
              </a:lnSpc>
              <a:buFontTx/>
              <a:buNone/>
            </a:pPr>
            <a:endParaRPr lang="en-US" sz="2000" i="1" smtClean="0"/>
          </a:p>
          <a:p>
            <a:pPr algn="just" eaLnBrk="1" hangingPunct="1">
              <a:lnSpc>
                <a:spcPct val="80000"/>
              </a:lnSpc>
              <a:buFontTx/>
              <a:buNone/>
            </a:pPr>
            <a:r>
              <a:rPr lang="en-US" sz="2000" i="1" smtClean="0"/>
              <a:t>     meekk i       </a:t>
            </a:r>
            <a:r>
              <a:rPr lang="en-US" sz="2000" smtClean="0"/>
              <a:t>                     drank</a:t>
            </a:r>
            <a:endParaRPr lang="en-US" sz="2000" i="1" smtClean="0"/>
          </a:p>
          <a:p>
            <a:pPr algn="just" eaLnBrk="1" hangingPunct="1">
              <a:lnSpc>
                <a:spcPct val="80000"/>
              </a:lnSpc>
              <a:buFontTx/>
              <a:buNone/>
            </a:pPr>
            <a:r>
              <a:rPr lang="en-US" sz="2000" i="1" smtClean="0"/>
              <a:t>     ceRacc u         </a:t>
            </a:r>
            <a:r>
              <a:rPr lang="en-US" sz="2000" smtClean="0"/>
              <a:t>                 killed</a:t>
            </a:r>
          </a:p>
          <a:p>
            <a:pPr algn="just" eaLnBrk="1" hangingPunct="1">
              <a:lnSpc>
                <a:spcPct val="80000"/>
              </a:lnSpc>
              <a:buFontTx/>
              <a:buNone/>
            </a:pPr>
            <a:endParaRPr lang="en-US" sz="2000" smtClean="0"/>
          </a:p>
          <a:p>
            <a:pPr algn="just" eaLnBrk="1" hangingPunct="1">
              <a:lnSpc>
                <a:spcPct val="80000"/>
              </a:lnSpc>
              <a:buFontTx/>
              <a:buNone/>
            </a:pPr>
            <a:r>
              <a:rPr lang="en-US" sz="2000" i="1" smtClean="0"/>
              <a:t>um </a:t>
            </a:r>
            <a:r>
              <a:rPr lang="en-US" sz="2000" smtClean="0"/>
              <a:t> -is the future tense marker </a:t>
            </a:r>
          </a:p>
          <a:p>
            <a:pPr algn="just" eaLnBrk="1" hangingPunct="1">
              <a:lnSpc>
                <a:spcPct val="80000"/>
              </a:lnSpc>
              <a:buFontTx/>
              <a:buNone/>
            </a:pPr>
            <a:endParaRPr lang="en-US" sz="2000" i="1" smtClean="0"/>
          </a:p>
          <a:p>
            <a:pPr algn="just" eaLnBrk="1" hangingPunct="1">
              <a:lnSpc>
                <a:spcPct val="80000"/>
              </a:lnSpc>
              <a:buFontTx/>
              <a:buNone/>
            </a:pPr>
            <a:r>
              <a:rPr lang="en-US" sz="2000" i="1" smtClean="0"/>
              <a:t>     meekk um        </a:t>
            </a:r>
            <a:r>
              <a:rPr lang="en-US" sz="2000" smtClean="0"/>
              <a:t>                will drink</a:t>
            </a:r>
            <a:endParaRPr lang="en-US" sz="2000" i="1" smtClean="0"/>
          </a:p>
          <a:p>
            <a:pPr algn="just" eaLnBrk="1" hangingPunct="1">
              <a:lnSpc>
                <a:spcPct val="80000"/>
              </a:lnSpc>
              <a:buFontTx/>
              <a:buNone/>
            </a:pPr>
            <a:r>
              <a:rPr lang="en-US" sz="2000" i="1" smtClean="0"/>
              <a:t>     ceRakk um</a:t>
            </a:r>
            <a:r>
              <a:rPr lang="en-US" sz="2000" smtClean="0"/>
              <a:t>                       will kill</a:t>
            </a:r>
          </a:p>
          <a:p>
            <a:pPr algn="just" eaLnBrk="1" hangingPunct="1">
              <a:lnSpc>
                <a:spcPct val="80000"/>
              </a:lnSpc>
              <a:buFontTx/>
              <a:buNone/>
            </a:pPr>
            <a:r>
              <a:rPr lang="en-US" sz="2000" smtClean="0"/>
              <a:t>                                                            </a:t>
            </a:r>
          </a:p>
          <a:p>
            <a:pPr eaLnBrk="1" hangingPunct="1">
              <a:lnSpc>
                <a:spcPct val="80000"/>
              </a:lnSpc>
              <a:buFontTx/>
              <a:buNone/>
            </a:pPr>
            <a:r>
              <a:rPr lang="en-US" sz="2000" smtClean="0"/>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Text Box 4"/>
          <p:cNvSpPr txBox="1">
            <a:spLocks noChangeArrowheads="1"/>
          </p:cNvSpPr>
          <p:nvPr/>
        </p:nvSpPr>
        <p:spPr bwMode="auto">
          <a:xfrm>
            <a:off x="533400" y="0"/>
            <a:ext cx="8229600" cy="5792788"/>
          </a:xfrm>
          <a:prstGeom prst="rect">
            <a:avLst/>
          </a:prstGeom>
          <a:noFill/>
          <a:ln w="9525">
            <a:noFill/>
            <a:miter lim="800000"/>
            <a:headEnd/>
            <a:tailEnd/>
          </a:ln>
        </p:spPr>
        <p:txBody>
          <a:bodyPr>
            <a:spAutoFit/>
          </a:bodyPr>
          <a:lstStyle/>
          <a:p>
            <a:endParaRPr lang="en-US" sz="2800" b="1"/>
          </a:p>
          <a:p>
            <a:r>
              <a:rPr lang="en-US" sz="2800" b="1"/>
              <a:t>Case</a:t>
            </a:r>
          </a:p>
          <a:p>
            <a:endParaRPr lang="en-US" sz="2800" b="1"/>
          </a:p>
          <a:p>
            <a:pPr algn="just"/>
            <a:r>
              <a:rPr lang="en-US" sz="2000" i="1"/>
              <a:t>/e/, /oot /, / u /, / il /</a:t>
            </a:r>
            <a:r>
              <a:rPr lang="en-US" sz="2000"/>
              <a:t>  these are the case markers in the Malayalam</a:t>
            </a:r>
          </a:p>
          <a:p>
            <a:pPr algn="just"/>
            <a:endParaRPr lang="en-US" sz="2000"/>
          </a:p>
          <a:p>
            <a:pPr algn="just"/>
            <a:r>
              <a:rPr lang="en-US" sz="2000"/>
              <a:t>Eg</a:t>
            </a:r>
          </a:p>
          <a:p>
            <a:pPr algn="just"/>
            <a:endParaRPr lang="en-US" sz="2000" i="1"/>
          </a:p>
          <a:p>
            <a:pPr algn="just"/>
            <a:r>
              <a:rPr lang="en-US" sz="2000" i="1"/>
              <a:t>    ‘pikkin e’</a:t>
            </a:r>
            <a:r>
              <a:rPr lang="en-US" sz="2000"/>
              <a:t>                      him (accusative)</a:t>
            </a:r>
          </a:p>
          <a:p>
            <a:pPr algn="just"/>
            <a:endParaRPr lang="en-US" sz="2000" i="1"/>
          </a:p>
          <a:p>
            <a:pPr algn="just"/>
            <a:r>
              <a:rPr lang="en-US" sz="2000" i="1"/>
              <a:t>    ‘pikkin oot’</a:t>
            </a:r>
            <a:r>
              <a:rPr lang="en-US" sz="2000"/>
              <a:t>                   with him (sociative)</a:t>
            </a:r>
          </a:p>
          <a:p>
            <a:pPr algn="just"/>
            <a:endParaRPr lang="en-US" sz="2000" i="1"/>
          </a:p>
          <a:p>
            <a:pPr algn="just"/>
            <a:r>
              <a:rPr lang="en-US" sz="2000" i="1"/>
              <a:t>    ‘pikkan u’</a:t>
            </a:r>
            <a:r>
              <a:rPr lang="en-US" sz="2000"/>
              <a:t>                     to him (dative)</a:t>
            </a:r>
          </a:p>
          <a:p>
            <a:pPr algn="just"/>
            <a:endParaRPr lang="en-US" sz="2000" i="1"/>
          </a:p>
          <a:p>
            <a:pPr algn="just"/>
            <a:r>
              <a:rPr lang="en-US" sz="2000" i="1"/>
              <a:t>    ‘pikkan il’</a:t>
            </a:r>
            <a:r>
              <a:rPr lang="en-US" sz="2000"/>
              <a:t>                      in him (locative)</a:t>
            </a:r>
          </a:p>
          <a:p>
            <a:pPr algn="just"/>
            <a:endParaRPr lang="en-US" sz="2000" i="1"/>
          </a:p>
          <a:p>
            <a:r>
              <a:rPr lang="en-US" sz="2000"/>
              <a:t>                                                                                          </a:t>
            </a:r>
          </a:p>
          <a:p>
            <a:pPr>
              <a:spcBef>
                <a:spcPct val="50000"/>
              </a:spcBef>
            </a:pPr>
            <a:endParaRPr lang="en-US" sz="20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Text Box 4"/>
          <p:cNvSpPr txBox="1">
            <a:spLocks noChangeArrowheads="1"/>
          </p:cNvSpPr>
          <p:nvPr/>
        </p:nvSpPr>
        <p:spPr bwMode="auto">
          <a:xfrm>
            <a:off x="685800" y="1219200"/>
            <a:ext cx="7162800" cy="5060950"/>
          </a:xfrm>
          <a:prstGeom prst="rect">
            <a:avLst/>
          </a:prstGeom>
          <a:noFill/>
          <a:ln w="9525">
            <a:noFill/>
            <a:miter lim="800000"/>
            <a:headEnd/>
            <a:tailEnd/>
          </a:ln>
        </p:spPr>
        <p:txBody>
          <a:bodyPr>
            <a:spAutoFit/>
          </a:bodyPr>
          <a:lstStyle/>
          <a:p>
            <a:r>
              <a:rPr lang="en-US" sz="2800" b="1"/>
              <a:t>Gender</a:t>
            </a:r>
          </a:p>
          <a:p>
            <a:endParaRPr lang="en-US" sz="2800" b="1" i="1"/>
          </a:p>
          <a:p>
            <a:pPr algn="just"/>
            <a:r>
              <a:rPr lang="en-US" sz="2000" i="1"/>
              <a:t>/ an /, / atti /-</a:t>
            </a:r>
            <a:r>
              <a:rPr lang="en-US" sz="2000"/>
              <a:t> are the masculine, feminine gender markers in Malayalam</a:t>
            </a:r>
          </a:p>
          <a:p>
            <a:pPr algn="just"/>
            <a:endParaRPr lang="en-US" sz="2000"/>
          </a:p>
          <a:p>
            <a:pPr algn="just"/>
            <a:r>
              <a:rPr lang="en-US" sz="2000"/>
              <a:t>Eg</a:t>
            </a:r>
          </a:p>
          <a:p>
            <a:pPr algn="just"/>
            <a:endParaRPr lang="de-DE" sz="2000" i="1"/>
          </a:p>
          <a:p>
            <a:pPr algn="just"/>
            <a:r>
              <a:rPr lang="de-DE" sz="2000" i="1"/>
              <a:t>Paaluv an    </a:t>
            </a:r>
            <a:r>
              <a:rPr lang="de-DE" sz="2000"/>
              <a:t>                 Paraya man</a:t>
            </a:r>
            <a:endParaRPr lang="de-DE" sz="2000" i="1"/>
          </a:p>
          <a:p>
            <a:pPr algn="just"/>
            <a:r>
              <a:rPr lang="de-DE" sz="2000" i="1"/>
              <a:t>Kalinn</a:t>
            </a:r>
            <a:r>
              <a:rPr lang="he-IL" sz="2000" i="1"/>
              <a:t>ׂ</a:t>
            </a:r>
            <a:r>
              <a:rPr lang="de-DE" sz="2000" i="1"/>
              <a:t>an   </a:t>
            </a:r>
            <a:r>
              <a:rPr lang="de-DE" sz="2000"/>
              <a:t>                   Pulaya man</a:t>
            </a:r>
          </a:p>
          <a:p>
            <a:pPr algn="just"/>
            <a:endParaRPr lang="en-US" sz="2000" i="1"/>
          </a:p>
          <a:p>
            <a:pPr algn="just"/>
            <a:r>
              <a:rPr lang="en-US" sz="2000" i="1"/>
              <a:t>Paluv atti  </a:t>
            </a:r>
            <a:r>
              <a:rPr lang="en-US" sz="2000"/>
              <a:t>                    Paraya women </a:t>
            </a:r>
            <a:endParaRPr lang="en-US" sz="2000" i="1"/>
          </a:p>
          <a:p>
            <a:pPr algn="just"/>
            <a:r>
              <a:rPr lang="en-US" sz="2000" i="1"/>
              <a:t>Kalinn atti    </a:t>
            </a:r>
            <a:r>
              <a:rPr lang="en-US" sz="2000"/>
              <a:t>                 Pulaya women</a:t>
            </a:r>
          </a:p>
          <a:p>
            <a:pPr algn="just"/>
            <a:endParaRPr lang="en-US" sz="2000"/>
          </a:p>
          <a:p>
            <a:r>
              <a:rPr lang="en-US" sz="2000"/>
              <a:t>                                                                                </a:t>
            </a:r>
          </a:p>
          <a:p>
            <a:pPr>
              <a:spcBef>
                <a:spcPct val="50000"/>
              </a:spcBef>
            </a:pPr>
            <a:endParaRPr lang="en-US" sz="20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Text Box 4"/>
          <p:cNvSpPr txBox="1">
            <a:spLocks noChangeArrowheads="1"/>
          </p:cNvSpPr>
          <p:nvPr/>
        </p:nvSpPr>
        <p:spPr bwMode="auto">
          <a:xfrm>
            <a:off x="838200" y="990600"/>
            <a:ext cx="6781800" cy="5570538"/>
          </a:xfrm>
          <a:prstGeom prst="rect">
            <a:avLst/>
          </a:prstGeom>
          <a:noFill/>
          <a:ln w="9525">
            <a:noFill/>
            <a:miter lim="800000"/>
            <a:headEnd/>
            <a:tailEnd/>
          </a:ln>
        </p:spPr>
        <p:txBody>
          <a:bodyPr>
            <a:spAutoFit/>
          </a:bodyPr>
          <a:lstStyle/>
          <a:p>
            <a:r>
              <a:rPr lang="en-US" sz="2800" b="1"/>
              <a:t>Numerals</a:t>
            </a:r>
          </a:p>
          <a:p>
            <a:endParaRPr lang="en-US" sz="2800"/>
          </a:p>
          <a:p>
            <a:pPr algn="just"/>
            <a:r>
              <a:rPr lang="en-US" sz="2000"/>
              <a:t>                Another important resemblance between these two languages are in the numerals. The number system both ordinal and cardinals are almost same as the Malayalam numerals.</a:t>
            </a:r>
          </a:p>
          <a:p>
            <a:pPr algn="just"/>
            <a:endParaRPr lang="en-US" sz="2000"/>
          </a:p>
          <a:p>
            <a:pPr algn="just"/>
            <a:r>
              <a:rPr lang="en-US" sz="2000"/>
              <a:t> Eg </a:t>
            </a:r>
          </a:p>
          <a:p>
            <a:pPr algn="just"/>
            <a:endParaRPr lang="en-US" sz="2000" i="1"/>
          </a:p>
          <a:p>
            <a:pPr algn="just"/>
            <a:r>
              <a:rPr lang="en-US" sz="2000" i="1"/>
              <a:t>onnu</a:t>
            </a:r>
            <a:r>
              <a:rPr lang="en-US" sz="2000"/>
              <a:t>                     one</a:t>
            </a:r>
            <a:endParaRPr lang="en-US" sz="2000" i="1"/>
          </a:p>
          <a:p>
            <a:pPr algn="just"/>
            <a:r>
              <a:rPr lang="en-US" sz="2000" i="1"/>
              <a:t>rantu  </a:t>
            </a:r>
            <a:r>
              <a:rPr lang="en-US" sz="2000"/>
              <a:t>                   two </a:t>
            </a:r>
          </a:p>
          <a:p>
            <a:pPr algn="just"/>
            <a:endParaRPr lang="en-US" sz="2000" i="1"/>
          </a:p>
          <a:p>
            <a:pPr algn="just"/>
            <a:r>
              <a:rPr lang="en-US" sz="2000" i="1"/>
              <a:t>onnaamatte</a:t>
            </a:r>
            <a:r>
              <a:rPr lang="en-US" sz="2000"/>
              <a:t>           first</a:t>
            </a:r>
            <a:endParaRPr lang="en-US" sz="2000" i="1"/>
          </a:p>
          <a:p>
            <a:pPr algn="just"/>
            <a:r>
              <a:rPr lang="en-US" sz="2000" i="1"/>
              <a:t>rantaamatte</a:t>
            </a:r>
            <a:r>
              <a:rPr lang="en-US" sz="2000"/>
              <a:t>          second</a:t>
            </a:r>
          </a:p>
          <a:p>
            <a:pPr algn="just"/>
            <a:endParaRPr lang="en-US" sz="2000"/>
          </a:p>
          <a:p>
            <a:pPr algn="just"/>
            <a:endParaRPr lang="en-US" sz="2000"/>
          </a:p>
          <a:p>
            <a:r>
              <a:rPr lang="en-US" sz="200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Text Box 4"/>
          <p:cNvSpPr txBox="1">
            <a:spLocks noChangeArrowheads="1"/>
          </p:cNvSpPr>
          <p:nvPr/>
        </p:nvSpPr>
        <p:spPr bwMode="auto">
          <a:xfrm>
            <a:off x="609600" y="379413"/>
            <a:ext cx="7924800" cy="6478587"/>
          </a:xfrm>
          <a:prstGeom prst="rect">
            <a:avLst/>
          </a:prstGeom>
          <a:noFill/>
          <a:ln w="9525">
            <a:noFill/>
            <a:miter lim="800000"/>
            <a:headEnd/>
            <a:tailEnd/>
          </a:ln>
        </p:spPr>
        <p:txBody>
          <a:bodyPr>
            <a:spAutoFit/>
          </a:bodyPr>
          <a:lstStyle/>
          <a:p>
            <a:r>
              <a:rPr lang="en-US" sz="2800" b="1"/>
              <a:t>Sentence Structure</a:t>
            </a:r>
          </a:p>
          <a:p>
            <a:endParaRPr lang="en-US" sz="2400" b="1"/>
          </a:p>
          <a:p>
            <a:pPr algn="just"/>
            <a:r>
              <a:rPr lang="en-US" sz="2000"/>
              <a:t>         The basic sentence structure of this language is same that of Malayalam, it follows the S O V order.</a:t>
            </a:r>
          </a:p>
          <a:p>
            <a:pPr algn="just"/>
            <a:endParaRPr lang="fi-FI" sz="2000"/>
          </a:p>
          <a:p>
            <a:pPr algn="just"/>
            <a:r>
              <a:rPr lang="fi-FI" sz="2000"/>
              <a:t>Eg</a:t>
            </a:r>
          </a:p>
          <a:p>
            <a:pPr algn="just"/>
            <a:endParaRPr lang="fi-FI" sz="2000" i="1"/>
          </a:p>
          <a:p>
            <a:pPr algn="just"/>
            <a:r>
              <a:rPr lang="fi-FI" sz="2000" i="1"/>
              <a:t>raaman  raavanane  ceraccu (raaman raavanane konnu)</a:t>
            </a:r>
            <a:endParaRPr lang="fi-FI" sz="2000"/>
          </a:p>
          <a:p>
            <a:pPr algn="just"/>
            <a:r>
              <a:rPr lang="fi-FI" sz="2000"/>
              <a:t>(Rama    Ravana       killed)</a:t>
            </a:r>
          </a:p>
          <a:p>
            <a:pPr algn="just"/>
            <a:r>
              <a:rPr lang="fi-FI" sz="2000"/>
              <a:t>Rama  killed  Ravana</a:t>
            </a:r>
          </a:p>
          <a:p>
            <a:pPr algn="just"/>
            <a:endParaRPr lang="fi-FI" sz="2000" i="1"/>
          </a:p>
          <a:p>
            <a:pPr algn="just"/>
            <a:r>
              <a:rPr lang="fi-FI" sz="2000" i="1"/>
              <a:t>raaman  anump meekkum (raaman kallu kudikkum) </a:t>
            </a:r>
            <a:endParaRPr lang="en-US" sz="2000"/>
          </a:p>
          <a:p>
            <a:pPr algn="just"/>
            <a:r>
              <a:rPr lang="en-US" sz="2000"/>
              <a:t>(Rama    alcohol will drink)</a:t>
            </a:r>
          </a:p>
          <a:p>
            <a:pPr algn="just"/>
            <a:r>
              <a:rPr lang="en-US" sz="2000"/>
              <a:t>Rama will drink alcohol</a:t>
            </a:r>
          </a:p>
          <a:p>
            <a:pPr algn="just"/>
            <a:endParaRPr lang="fi-FI" sz="2000" i="1"/>
          </a:p>
          <a:p>
            <a:pPr algn="just"/>
            <a:r>
              <a:rPr lang="fi-FI" sz="2000" i="1"/>
              <a:t>minnippaat  ilunna (kaasu illa)</a:t>
            </a:r>
            <a:endParaRPr lang="fi-FI" sz="2000"/>
          </a:p>
          <a:p>
            <a:pPr algn="just"/>
            <a:r>
              <a:rPr lang="fi-FI" sz="2000"/>
              <a:t>(Money        no)</a:t>
            </a:r>
            <a:endParaRPr lang="en-US" sz="2000"/>
          </a:p>
          <a:p>
            <a:pPr algn="just"/>
            <a:r>
              <a:rPr lang="en-US" sz="2000"/>
              <a:t>No money</a:t>
            </a:r>
          </a:p>
          <a:p>
            <a:pPr algn="just"/>
            <a:endParaRPr lang="en-US" sz="2000"/>
          </a:p>
          <a:p>
            <a:pPr>
              <a:spcBef>
                <a:spcPct val="50000"/>
              </a:spcBef>
            </a:pP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alpha val="21960"/>
          </a:schemeClr>
        </a:solidFill>
        <a:effectLst/>
      </p:bgPr>
    </p:bg>
    <p:spTree>
      <p:nvGrpSpPr>
        <p:cNvPr id="1" name=""/>
        <p:cNvGrpSpPr/>
        <p:nvPr/>
      </p:nvGrpSpPr>
      <p:grpSpPr>
        <a:xfrm>
          <a:off x="0" y="0"/>
          <a:ext cx="0" cy="0"/>
          <a:chOff x="0" y="0"/>
          <a:chExt cx="0" cy="0"/>
        </a:xfrm>
      </p:grpSpPr>
      <p:sp>
        <p:nvSpPr>
          <p:cNvPr id="104450" name="AutoShape 2"/>
          <p:cNvSpPr>
            <a:spLocks noGrp="1" noChangeArrowheads="1"/>
          </p:cNvSpPr>
          <p:nvPr>
            <p:ph type="title"/>
          </p:nvPr>
        </p:nvSpPr>
        <p:spPr>
          <a:xfrm>
            <a:off x="685800" y="685800"/>
            <a:ext cx="8382000" cy="1143000"/>
          </a:xfrm>
        </p:spPr>
        <p:txBody>
          <a:bodyPr/>
          <a:lstStyle/>
          <a:p>
            <a:pPr eaLnBrk="1" hangingPunct="1"/>
            <a:r>
              <a:rPr lang="en-US" sz="2800" smtClean="0">
                <a:solidFill>
                  <a:srgbClr val="000000"/>
                </a:solidFill>
                <a:latin typeface="Lucida Fax"/>
              </a:rPr>
              <a:t>PRESENT SITUATION OF THIS LANGUAGE</a:t>
            </a:r>
          </a:p>
        </p:txBody>
      </p:sp>
      <p:sp>
        <p:nvSpPr>
          <p:cNvPr id="104451" name="Rectangle 3"/>
          <p:cNvSpPr>
            <a:spLocks noGrp="1" noChangeArrowheads="1"/>
          </p:cNvSpPr>
          <p:nvPr>
            <p:ph type="body" idx="1"/>
          </p:nvPr>
        </p:nvSpPr>
        <p:spPr>
          <a:xfrm>
            <a:off x="838200" y="1524000"/>
            <a:ext cx="7693025" cy="3724275"/>
          </a:xfrm>
        </p:spPr>
        <p:txBody>
          <a:bodyPr/>
          <a:lstStyle/>
          <a:p>
            <a:pPr eaLnBrk="1" hangingPunct="1">
              <a:lnSpc>
                <a:spcPct val="80000"/>
              </a:lnSpc>
              <a:buFont typeface="Wingdings" pitchFamily="2" charset="2"/>
              <a:buNone/>
            </a:pPr>
            <a:endParaRPr lang="en-US" sz="1400" smtClean="0"/>
          </a:p>
          <a:p>
            <a:pPr eaLnBrk="1" hangingPunct="1">
              <a:lnSpc>
                <a:spcPct val="80000"/>
              </a:lnSpc>
              <a:buFont typeface="Wingdings" pitchFamily="2" charset="2"/>
              <a:buNone/>
            </a:pPr>
            <a:endParaRPr lang="en-US" sz="1400" smtClean="0"/>
          </a:p>
          <a:p>
            <a:pPr eaLnBrk="1" hangingPunct="1">
              <a:lnSpc>
                <a:spcPct val="80000"/>
              </a:lnSpc>
              <a:buFont typeface="Wingdings" pitchFamily="2" charset="2"/>
              <a:buNone/>
            </a:pPr>
            <a:r>
              <a:rPr lang="en-US" sz="1400" smtClean="0"/>
              <a:t>     </a:t>
            </a:r>
          </a:p>
          <a:p>
            <a:pPr algn="just" eaLnBrk="1" hangingPunct="1">
              <a:lnSpc>
                <a:spcPct val="150000"/>
              </a:lnSpc>
              <a:buFont typeface="Wingdings" pitchFamily="2" charset="2"/>
              <a:buNone/>
            </a:pPr>
            <a:r>
              <a:rPr lang="en-US" sz="1400" smtClean="0"/>
              <a:t>            </a:t>
            </a:r>
            <a:r>
              <a:rPr lang="en-US" sz="2000" smtClean="0">
                <a:solidFill>
                  <a:srgbClr val="000000"/>
                </a:solidFill>
              </a:rPr>
              <a:t>This language is in the way of death. Their communities are not willing to teach this language to other communities or person.  The narrow minded men of them lead this language to death. Another reason for this condition is the youngsters in Paraya community are not initiated to study or use this language.  So it is vanishing from the adversity at parayas.  Perhaps educated people among them hesitate to use this dialect in public because it brings to them social inferiority in front of others. </a:t>
            </a:r>
          </a:p>
          <a:p>
            <a:pPr eaLnBrk="1" hangingPunct="1">
              <a:lnSpc>
                <a:spcPct val="80000"/>
              </a:lnSpc>
            </a:pPr>
            <a:endParaRPr lang="en-US" sz="1600" smtClean="0">
              <a:solidFill>
                <a:srgbClr val="00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0" y="228600"/>
            <a:ext cx="9144000" cy="949325"/>
          </a:xfrm>
        </p:spPr>
        <p:txBody>
          <a:bodyPr/>
          <a:lstStyle/>
          <a:p>
            <a:pPr algn="ctr" eaLnBrk="1" hangingPunct="1"/>
            <a:r>
              <a:rPr lang="en-US" sz="4000" b="1" smtClean="0">
                <a:solidFill>
                  <a:srgbClr val="000000"/>
                </a:solidFill>
                <a:latin typeface="Berlin Sans FB"/>
              </a:rPr>
              <a:t>Conclusion</a:t>
            </a:r>
          </a:p>
        </p:txBody>
      </p:sp>
      <p:sp>
        <p:nvSpPr>
          <p:cNvPr id="105475" name="Rectangle 3"/>
          <p:cNvSpPr>
            <a:spLocks noGrp="1" noChangeArrowheads="1"/>
          </p:cNvSpPr>
          <p:nvPr>
            <p:ph type="body" idx="1"/>
          </p:nvPr>
        </p:nvSpPr>
        <p:spPr>
          <a:xfrm>
            <a:off x="381000" y="1066800"/>
            <a:ext cx="8169275" cy="5029200"/>
          </a:xfrm>
        </p:spPr>
        <p:txBody>
          <a:bodyPr/>
          <a:lstStyle/>
          <a:p>
            <a:pPr algn="just" eaLnBrk="1" hangingPunct="1">
              <a:lnSpc>
                <a:spcPct val="80000"/>
              </a:lnSpc>
              <a:buFont typeface="Wingdings" pitchFamily="2" charset="2"/>
              <a:buNone/>
            </a:pPr>
            <a:r>
              <a:rPr lang="en-US" sz="2000" smtClean="0"/>
              <a:t>     </a:t>
            </a:r>
          </a:p>
          <a:p>
            <a:pPr algn="just" eaLnBrk="1" hangingPunct="1">
              <a:lnSpc>
                <a:spcPct val="80000"/>
              </a:lnSpc>
              <a:buFont typeface="Wingdings" pitchFamily="2" charset="2"/>
              <a:buNone/>
            </a:pPr>
            <a:endParaRPr lang="en-US" sz="2000" smtClean="0"/>
          </a:p>
          <a:p>
            <a:pPr algn="just" eaLnBrk="1" hangingPunct="1">
              <a:lnSpc>
                <a:spcPct val="125000"/>
              </a:lnSpc>
              <a:buFont typeface="Wingdings" pitchFamily="2" charset="2"/>
              <a:buNone/>
            </a:pPr>
            <a:r>
              <a:rPr lang="en-US" sz="2000" smtClean="0"/>
              <a:t>          </a:t>
            </a:r>
            <a:r>
              <a:rPr lang="en-US" sz="1800" smtClean="0"/>
              <a:t>This topic tries to analyze the secret language used by the Paraya community. This language verity is being used among the Parayas for special proposes  .They hardly revile the structure of the code nor give the details about the vocabulary or the secret behind the use and development of variety. The basic structure of the language is Malayalam.  The Phonology, Morphology, and the Syntactic structure of the language variety are almost same as that of the language of the state. As this study could collect data from only fifteen informants, it could not claim that this is the detailed study of the variety.  A detailed analysis collecting more data and their socio-linguistics feature may give a flamboyant picture of the verity.  Of course this study stresses that clear documentation of the code is a must for the knowledge world.   </a:t>
            </a:r>
          </a:p>
          <a:p>
            <a:pPr algn="just" eaLnBrk="1" hangingPunct="1">
              <a:lnSpc>
                <a:spcPct val="125000"/>
              </a:lnSpc>
              <a:buFont typeface="Wingdings" pitchFamily="2" charset="2"/>
              <a:buNone/>
            </a:pPr>
            <a:r>
              <a:rPr lang="en-US" sz="1800" smtClean="0"/>
              <a:t> </a:t>
            </a:r>
          </a:p>
          <a:p>
            <a:pPr eaLnBrk="1" hangingPunct="1">
              <a:lnSpc>
                <a:spcPct val="80000"/>
              </a:lnSpc>
            </a:pPr>
            <a:endParaRPr lang="en-US" sz="160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AutoShape 2"/>
          <p:cNvSpPr>
            <a:spLocks noGrp="1" noChangeArrowheads="1"/>
          </p:cNvSpPr>
          <p:nvPr>
            <p:ph type="title"/>
          </p:nvPr>
        </p:nvSpPr>
        <p:spPr/>
        <p:txBody>
          <a:bodyPr/>
          <a:lstStyle/>
          <a:p>
            <a:pPr eaLnBrk="1" hangingPunct="1"/>
            <a:r>
              <a:rPr lang="en-US" sz="2800" smtClean="0">
                <a:solidFill>
                  <a:srgbClr val="000000"/>
                </a:solidFill>
                <a:latin typeface="Broadway"/>
              </a:rPr>
              <a:t>CONTENTS</a:t>
            </a:r>
            <a:br>
              <a:rPr lang="en-US" sz="2800" smtClean="0">
                <a:solidFill>
                  <a:srgbClr val="000000"/>
                </a:solidFill>
                <a:latin typeface="Broadway"/>
              </a:rPr>
            </a:br>
            <a:endParaRPr lang="en-US" sz="2800" smtClean="0">
              <a:solidFill>
                <a:srgbClr val="000000"/>
              </a:solidFill>
              <a:latin typeface="Broadway"/>
            </a:endParaRPr>
          </a:p>
        </p:txBody>
      </p:sp>
      <p:sp>
        <p:nvSpPr>
          <p:cNvPr id="88066"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sz="2000" smtClean="0">
                <a:solidFill>
                  <a:srgbClr val="000000"/>
                </a:solidFill>
                <a:latin typeface="Britannic Bold"/>
              </a:rPr>
              <a:t>1.Introduction.</a:t>
            </a:r>
          </a:p>
          <a:p>
            <a:pPr algn="just" eaLnBrk="1" hangingPunct="1">
              <a:lnSpc>
                <a:spcPct val="150000"/>
              </a:lnSpc>
              <a:buFont typeface="Wingdings" pitchFamily="2" charset="2"/>
              <a:buNone/>
            </a:pPr>
            <a:r>
              <a:rPr lang="en-US" sz="2000" smtClean="0">
                <a:solidFill>
                  <a:srgbClr val="000000"/>
                </a:solidFill>
                <a:latin typeface="Britannic Bold"/>
              </a:rPr>
              <a:t>2.What is secret Language.</a:t>
            </a:r>
          </a:p>
          <a:p>
            <a:pPr algn="just" eaLnBrk="1" hangingPunct="1">
              <a:lnSpc>
                <a:spcPct val="150000"/>
              </a:lnSpc>
              <a:buFont typeface="Wingdings" pitchFamily="2" charset="2"/>
              <a:buNone/>
            </a:pPr>
            <a:r>
              <a:rPr lang="en-US" sz="2000" smtClean="0">
                <a:solidFill>
                  <a:srgbClr val="000000"/>
                </a:solidFill>
                <a:latin typeface="Britannic Bold"/>
              </a:rPr>
              <a:t>3.Parayas’ Secret Language.</a:t>
            </a:r>
          </a:p>
          <a:p>
            <a:pPr algn="just" eaLnBrk="1" hangingPunct="1">
              <a:lnSpc>
                <a:spcPct val="150000"/>
              </a:lnSpc>
              <a:buFont typeface="Wingdings" pitchFamily="2" charset="2"/>
              <a:buNone/>
            </a:pPr>
            <a:r>
              <a:rPr lang="en-US" sz="2000" smtClean="0">
                <a:solidFill>
                  <a:srgbClr val="000000"/>
                </a:solidFill>
                <a:latin typeface="Britannic Bold"/>
              </a:rPr>
              <a:t>4.Aims and Objectives of the Study.</a:t>
            </a:r>
          </a:p>
          <a:p>
            <a:pPr algn="just" eaLnBrk="1" hangingPunct="1">
              <a:lnSpc>
                <a:spcPct val="150000"/>
              </a:lnSpc>
              <a:buFont typeface="Wingdings" pitchFamily="2" charset="2"/>
              <a:buNone/>
            </a:pPr>
            <a:r>
              <a:rPr lang="en-US" sz="2000" smtClean="0">
                <a:solidFill>
                  <a:srgbClr val="000000"/>
                </a:solidFill>
                <a:latin typeface="Britannic Bold"/>
              </a:rPr>
              <a:t>5.Methodology.</a:t>
            </a:r>
          </a:p>
          <a:p>
            <a:pPr algn="just" eaLnBrk="1" hangingPunct="1">
              <a:lnSpc>
                <a:spcPct val="150000"/>
              </a:lnSpc>
              <a:buFont typeface="Wingdings" pitchFamily="2" charset="2"/>
              <a:buNone/>
            </a:pPr>
            <a:r>
              <a:rPr lang="en-US" sz="2000" smtClean="0">
                <a:solidFill>
                  <a:srgbClr val="000000"/>
                </a:solidFill>
                <a:latin typeface="Britannic Bold"/>
              </a:rPr>
              <a:t>6.Analysis of the data.</a:t>
            </a:r>
          </a:p>
          <a:p>
            <a:pPr algn="just" eaLnBrk="1" hangingPunct="1">
              <a:lnSpc>
                <a:spcPct val="150000"/>
              </a:lnSpc>
              <a:buFont typeface="Wingdings" pitchFamily="2" charset="2"/>
              <a:buNone/>
            </a:pPr>
            <a:r>
              <a:rPr lang="en-US" sz="2000" smtClean="0">
                <a:solidFill>
                  <a:srgbClr val="000000"/>
                </a:solidFill>
                <a:latin typeface="Britannic Bold"/>
              </a:rPr>
              <a:t>7.Present situation of this language.</a:t>
            </a:r>
          </a:p>
          <a:p>
            <a:pPr algn="just" eaLnBrk="1" hangingPunct="1">
              <a:lnSpc>
                <a:spcPct val="150000"/>
              </a:lnSpc>
              <a:buFont typeface="Wingdings" pitchFamily="2" charset="2"/>
              <a:buNone/>
            </a:pPr>
            <a:r>
              <a:rPr lang="en-US" sz="2000" smtClean="0">
                <a:solidFill>
                  <a:srgbClr val="000000"/>
                </a:solidFill>
                <a:latin typeface="Britannic Bold"/>
              </a:rPr>
              <a:t>8.Conclution.</a:t>
            </a:r>
          </a:p>
          <a:p>
            <a:pPr algn="just" eaLnBrk="1" hangingPunct="1">
              <a:lnSpc>
                <a:spcPct val="150000"/>
              </a:lnSpc>
            </a:pPr>
            <a:endParaRPr lang="en-US" sz="2000" smtClean="0">
              <a:solidFill>
                <a:srgbClr val="000000"/>
              </a:solidFill>
              <a:latin typeface="Britannic Bold"/>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7" name="Text Box 4"/>
          <p:cNvSpPr txBox="1">
            <a:spLocks noChangeArrowheads="1"/>
          </p:cNvSpPr>
          <p:nvPr/>
        </p:nvSpPr>
        <p:spPr bwMode="auto">
          <a:xfrm>
            <a:off x="990600" y="1676400"/>
            <a:ext cx="7315200" cy="366713"/>
          </a:xfrm>
          <a:prstGeom prst="rect">
            <a:avLst/>
          </a:prstGeom>
          <a:noFill/>
          <a:ln w="9525">
            <a:noFill/>
            <a:miter lim="800000"/>
            <a:headEnd/>
            <a:tailEnd/>
          </a:ln>
        </p:spPr>
        <p:txBody>
          <a:bodyPr>
            <a:spAutoFit/>
          </a:bodyPr>
          <a:lstStyle/>
          <a:p>
            <a:pPr>
              <a:spcBef>
                <a:spcPct val="50000"/>
              </a:spcBef>
            </a:pPr>
            <a:endParaRPr lang="en-US"/>
          </a:p>
        </p:txBody>
      </p:sp>
      <p:sp>
        <p:nvSpPr>
          <p:cNvPr id="106498" name="WordArt 5"/>
          <p:cNvSpPr>
            <a:spLocks noChangeArrowheads="1" noChangeShapeType="1" noTextEdit="1"/>
          </p:cNvSpPr>
          <p:nvPr/>
        </p:nvSpPr>
        <p:spPr bwMode="auto">
          <a:xfrm>
            <a:off x="1600200" y="2667000"/>
            <a:ext cx="5791200" cy="1143000"/>
          </a:xfrm>
          <a:prstGeom prst="rect">
            <a:avLst/>
          </a:prstGeom>
        </p:spPr>
        <p:txBody>
          <a:bodyPr wrap="none" fromWordArt="1">
            <a:prstTxWarp prst="textPlain">
              <a:avLst>
                <a:gd name="adj" fmla="val 50000"/>
              </a:avLst>
            </a:prstTxWarp>
          </a:bodyPr>
          <a:lstStyle/>
          <a:p>
            <a:pPr algn="ctr"/>
            <a:r>
              <a:rPr lang="en-US" sz="3600"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Impact"/>
              </a:rPr>
              <a:t>THANKS</a:t>
            </a:r>
          </a:p>
        </p:txBody>
      </p:sp>
      <p:pic>
        <p:nvPicPr>
          <p:cNvPr id="106499" name="Picture 5" descr="1dove"/>
          <p:cNvPicPr>
            <a:picLocks noChangeAspect="1" noChangeArrowheads="1" noCrop="1"/>
          </p:cNvPicPr>
          <p:nvPr/>
        </p:nvPicPr>
        <p:blipFill>
          <a:blip r:embed="rId2"/>
          <a:srcRect/>
          <a:stretch>
            <a:fillRect/>
          </a:stretch>
        </p:blipFill>
        <p:spPr bwMode="auto">
          <a:xfrm>
            <a:off x="5446713" y="1038225"/>
            <a:ext cx="3544887" cy="2619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ChangeArrowheads="1"/>
          </p:cNvSpPr>
          <p:nvPr>
            <p:ph type="title"/>
          </p:nvPr>
        </p:nvSpPr>
        <p:spPr/>
        <p:txBody>
          <a:bodyPr/>
          <a:lstStyle/>
          <a:p>
            <a:pPr eaLnBrk="1" hangingPunct="1"/>
            <a:r>
              <a:rPr lang="en-US" sz="2500" smtClean="0">
                <a:latin typeface="Copperplate Gothic Bold"/>
              </a:rPr>
              <a:t>INTRODUCTION.</a:t>
            </a:r>
          </a:p>
        </p:txBody>
      </p:sp>
      <p:sp>
        <p:nvSpPr>
          <p:cNvPr id="4099" name="Rectangle 3"/>
          <p:cNvSpPr>
            <a:spLocks noGrp="1" noChangeArrowheads="1"/>
          </p:cNvSpPr>
          <p:nvPr>
            <p:ph type="body" idx="1"/>
          </p:nvPr>
        </p:nvSpPr>
        <p:spPr>
          <a:xfrm>
            <a:off x="228600" y="1219200"/>
            <a:ext cx="8229600" cy="4724400"/>
          </a:xfrm>
        </p:spPr>
        <p:txBody>
          <a:bodyPr/>
          <a:lstStyle/>
          <a:p>
            <a:pPr eaLnBrk="1" hangingPunct="1">
              <a:lnSpc>
                <a:spcPct val="80000"/>
              </a:lnSpc>
              <a:buClr>
                <a:schemeClr val="tx2"/>
              </a:buClr>
              <a:buFont typeface="Arial" pitchFamily="34" charset="0"/>
              <a:buChar char="•"/>
              <a:defRPr/>
            </a:pPr>
            <a:endParaRPr lang="en-US" sz="1600" dirty="0" smtClean="0"/>
          </a:p>
          <a:p>
            <a:pPr algn="just" eaLnBrk="1" hangingPunct="1">
              <a:lnSpc>
                <a:spcPct val="150000"/>
              </a:lnSpc>
              <a:buClr>
                <a:schemeClr val="tx2"/>
              </a:buClr>
              <a:buFont typeface="Arial" pitchFamily="34" charset="0"/>
              <a:buChar char="•"/>
              <a:defRPr/>
            </a:pPr>
            <a:r>
              <a:rPr lang="en-US" sz="2000" dirty="0" smtClean="0">
                <a:latin typeface="+mj-lt"/>
              </a:rPr>
              <a:t>Paraya is one of the communities among scheduled caste in Kerala</a:t>
            </a:r>
          </a:p>
          <a:p>
            <a:pPr algn="just" eaLnBrk="1" hangingPunct="1">
              <a:lnSpc>
                <a:spcPct val="150000"/>
              </a:lnSpc>
              <a:buClr>
                <a:schemeClr val="tx2"/>
              </a:buClr>
              <a:buFont typeface="Arial" pitchFamily="34" charset="0"/>
              <a:buChar char="•"/>
              <a:defRPr/>
            </a:pPr>
            <a:r>
              <a:rPr lang="en-US" sz="2000" dirty="0" smtClean="0">
                <a:latin typeface="+mj-lt"/>
              </a:rPr>
              <a:t>It is believed that Paraya community has been existing since Dravidian age </a:t>
            </a:r>
          </a:p>
          <a:p>
            <a:pPr algn="just" eaLnBrk="1" hangingPunct="1">
              <a:lnSpc>
                <a:spcPct val="150000"/>
              </a:lnSpc>
              <a:buClr>
                <a:schemeClr val="tx2"/>
              </a:buClr>
              <a:buFont typeface="Arial" pitchFamily="34" charset="0"/>
              <a:buChar char="•"/>
              <a:defRPr/>
            </a:pPr>
            <a:r>
              <a:rPr lang="en-US" sz="2000" dirty="0" smtClean="0">
                <a:latin typeface="+mj-lt"/>
              </a:rPr>
              <a:t>The name Parya is delivered from the Tamil word ‘parai’ </a:t>
            </a:r>
          </a:p>
          <a:p>
            <a:pPr algn="just" eaLnBrk="1" hangingPunct="1">
              <a:lnSpc>
                <a:spcPct val="150000"/>
              </a:lnSpc>
              <a:buClr>
                <a:schemeClr val="tx2"/>
              </a:buClr>
              <a:buFont typeface="Arial" pitchFamily="34" charset="0"/>
              <a:buChar char="•"/>
              <a:defRPr/>
            </a:pPr>
            <a:r>
              <a:rPr lang="en-US" sz="2000" dirty="0" smtClean="0">
                <a:latin typeface="+mj-lt"/>
              </a:rPr>
              <a:t>Parayas are also referred by the name </a:t>
            </a:r>
            <a:r>
              <a:rPr lang="en-US" sz="2000" dirty="0" err="1" smtClean="0">
                <a:latin typeface="+mj-lt"/>
              </a:rPr>
              <a:t>Sambava</a:t>
            </a:r>
            <a:endParaRPr lang="en-US" sz="2000" dirty="0" smtClean="0">
              <a:latin typeface="+mj-lt"/>
            </a:endParaRPr>
          </a:p>
          <a:p>
            <a:pPr algn="just" eaLnBrk="1" hangingPunct="1">
              <a:lnSpc>
                <a:spcPct val="150000"/>
              </a:lnSpc>
              <a:buClr>
                <a:schemeClr val="tx2"/>
              </a:buClr>
              <a:buFont typeface="Arial" pitchFamily="34" charset="0"/>
              <a:buChar char="•"/>
              <a:defRPr/>
            </a:pPr>
            <a:r>
              <a:rPr lang="en-US" sz="2000" dirty="0" smtClean="0"/>
              <a:t>They find the name </a:t>
            </a:r>
            <a:r>
              <a:rPr lang="en-US" sz="2000" dirty="0" err="1" smtClean="0"/>
              <a:t>Sambava</a:t>
            </a:r>
            <a:r>
              <a:rPr lang="en-US" sz="2000" dirty="0" smtClean="0"/>
              <a:t> more honorific and acceptable</a:t>
            </a:r>
            <a:endParaRPr lang="en-US" sz="2000" dirty="0" smtClean="0">
              <a:latin typeface="+mj-lt"/>
            </a:endParaRPr>
          </a:p>
          <a:p>
            <a:pPr algn="just" eaLnBrk="1" hangingPunct="1">
              <a:lnSpc>
                <a:spcPct val="150000"/>
              </a:lnSpc>
              <a:buClr>
                <a:schemeClr val="tx2"/>
              </a:buClr>
              <a:buFont typeface="Arial" pitchFamily="34" charset="0"/>
              <a:buChar char="•"/>
              <a:defRPr/>
            </a:pPr>
            <a:r>
              <a:rPr lang="en-US" sz="2000" dirty="0" smtClean="0">
                <a:latin typeface="+mj-lt"/>
              </a:rPr>
              <a:t>In the former times parayas were slaves and occupied a low status in the society.</a:t>
            </a:r>
          </a:p>
          <a:p>
            <a:pPr algn="just" eaLnBrk="1" hangingPunct="1">
              <a:lnSpc>
                <a:spcPct val="150000"/>
              </a:lnSpc>
              <a:buClr>
                <a:schemeClr val="tx2"/>
              </a:buClr>
              <a:buFont typeface="Arial" pitchFamily="34" charset="0"/>
              <a:buChar char="•"/>
              <a:defRPr/>
            </a:pPr>
            <a:r>
              <a:rPr lang="en-US" sz="2000" dirty="0" smtClean="0">
                <a:latin typeface="+mj-lt"/>
              </a:rPr>
              <a:t>The concept of untouchability has manifested itself in so many ways. </a:t>
            </a:r>
          </a:p>
          <a:p>
            <a:pPr algn="just" eaLnBrk="1" hangingPunct="1">
              <a:lnSpc>
                <a:spcPct val="150000"/>
              </a:lnSpc>
              <a:buClr>
                <a:schemeClr val="tx2"/>
              </a:buClr>
              <a:buFont typeface="Arial" pitchFamily="34" charset="0"/>
              <a:buChar char="•"/>
              <a:defRPr/>
            </a:pPr>
            <a:r>
              <a:rPr lang="en-US" sz="2000" dirty="0" smtClean="0">
                <a:latin typeface="+mj-lt"/>
              </a:rPr>
              <a:t>Present generation has improved from the old.</a:t>
            </a:r>
          </a:p>
          <a:p>
            <a:pPr algn="just" eaLnBrk="1" hangingPunct="1">
              <a:lnSpc>
                <a:spcPct val="150000"/>
              </a:lnSpc>
              <a:buClr>
                <a:schemeClr val="tx2"/>
              </a:buClr>
              <a:buFont typeface="Wingdings" pitchFamily="2" charset="2"/>
              <a:buNone/>
              <a:defRPr/>
            </a:pPr>
            <a:r>
              <a:rPr lang="en-US" sz="2000" dirty="0" smtClean="0">
                <a:latin typeface="+mj-lt"/>
              </a:rPr>
              <a:t> </a:t>
            </a:r>
          </a:p>
          <a:p>
            <a:pPr algn="just" eaLnBrk="1" hangingPunct="1">
              <a:lnSpc>
                <a:spcPct val="150000"/>
              </a:lnSpc>
              <a:buClr>
                <a:schemeClr val="tx2"/>
              </a:buClr>
              <a:buFont typeface="Arial" pitchFamily="34" charset="0"/>
              <a:buChar char="•"/>
              <a:defRPr/>
            </a:pPr>
            <a:endParaRPr lang="en-US" sz="2000" dirty="0" smtClean="0">
              <a:latin typeface="+mj-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Text Box 2"/>
          <p:cNvSpPr txBox="1">
            <a:spLocks noChangeArrowheads="1"/>
          </p:cNvSpPr>
          <p:nvPr/>
        </p:nvSpPr>
        <p:spPr bwMode="auto">
          <a:xfrm>
            <a:off x="228600" y="76200"/>
            <a:ext cx="8610600" cy="7662863"/>
          </a:xfrm>
          <a:prstGeom prst="rect">
            <a:avLst/>
          </a:prstGeom>
          <a:noFill/>
          <a:ln w="9525">
            <a:noFill/>
            <a:miter lim="800000"/>
            <a:headEnd/>
            <a:tailEnd/>
          </a:ln>
        </p:spPr>
        <p:txBody>
          <a:bodyPr>
            <a:spAutoFit/>
          </a:bodyPr>
          <a:lstStyle/>
          <a:p>
            <a:pPr>
              <a:spcBef>
                <a:spcPct val="50000"/>
              </a:spcBef>
              <a:buFontTx/>
              <a:buChar char="•"/>
            </a:pPr>
            <a:endParaRPr lang="en-US"/>
          </a:p>
          <a:p>
            <a:pPr algn="just">
              <a:spcBef>
                <a:spcPct val="50000"/>
              </a:spcBef>
              <a:buFontTx/>
              <a:buChar char="•"/>
            </a:pPr>
            <a:r>
              <a:rPr lang="en-US" sz="2000"/>
              <a:t>    Not only that, they were characteristically different from other </a:t>
            </a:r>
          </a:p>
          <a:p>
            <a:pPr algn="just">
              <a:spcBef>
                <a:spcPct val="50000"/>
              </a:spcBef>
            </a:pPr>
            <a:r>
              <a:rPr lang="en-US" sz="2000"/>
              <a:t>     scheduled castes in Kerala, for instance they were more </a:t>
            </a:r>
          </a:p>
          <a:p>
            <a:pPr algn="just">
              <a:spcBef>
                <a:spcPct val="50000"/>
              </a:spcBef>
            </a:pPr>
            <a:r>
              <a:rPr lang="en-US" sz="2000"/>
              <a:t>      intelligent and showed great dexterity in martial arts. </a:t>
            </a:r>
          </a:p>
          <a:p>
            <a:pPr algn="just">
              <a:spcBef>
                <a:spcPct val="50000"/>
              </a:spcBef>
              <a:buFontTx/>
              <a:buChar char="•"/>
            </a:pPr>
            <a:r>
              <a:rPr lang="en-US" sz="2000"/>
              <a:t>    Traditionally they were engaged in producing baskets from </a:t>
            </a:r>
          </a:p>
          <a:p>
            <a:pPr algn="just">
              <a:spcBef>
                <a:spcPct val="50000"/>
              </a:spcBef>
            </a:pPr>
            <a:r>
              <a:rPr lang="en-US" sz="2000"/>
              <a:t>      bamboo materials.  </a:t>
            </a:r>
          </a:p>
          <a:p>
            <a:pPr algn="just">
              <a:spcBef>
                <a:spcPct val="50000"/>
              </a:spcBef>
              <a:buFontTx/>
              <a:buChar char="•"/>
            </a:pPr>
            <a:r>
              <a:rPr lang="en-US" sz="2000"/>
              <a:t>     Even now they are following that traditional job </a:t>
            </a:r>
          </a:p>
          <a:p>
            <a:pPr algn="just">
              <a:spcBef>
                <a:spcPct val="50000"/>
              </a:spcBef>
              <a:buFontTx/>
              <a:buChar char="•"/>
            </a:pPr>
            <a:r>
              <a:rPr lang="en-US" sz="2000"/>
              <a:t>     Nevertheless parayas are also engaged in agricultural labor, </a:t>
            </a:r>
          </a:p>
          <a:p>
            <a:pPr algn="just">
              <a:spcBef>
                <a:spcPct val="50000"/>
              </a:spcBef>
            </a:pPr>
            <a:r>
              <a:rPr lang="en-US" sz="2000"/>
              <a:t>      sweeping, ect </a:t>
            </a:r>
          </a:p>
          <a:p>
            <a:pPr algn="just">
              <a:spcBef>
                <a:spcPct val="50000"/>
              </a:spcBef>
              <a:buFontTx/>
              <a:buChar char="•"/>
            </a:pPr>
            <a:r>
              <a:rPr lang="en-US" sz="2000"/>
              <a:t>     Their religious faith was on the basis of ancestral belief and customs. </a:t>
            </a:r>
          </a:p>
          <a:p>
            <a:pPr algn="just">
              <a:spcBef>
                <a:spcPct val="50000"/>
              </a:spcBef>
              <a:buFontTx/>
              <a:buChar char="•"/>
            </a:pPr>
            <a:r>
              <a:rPr lang="en-US" sz="2000"/>
              <a:t>      Now they have been completely absorbed in to the Hindu </a:t>
            </a:r>
          </a:p>
          <a:p>
            <a:pPr algn="just">
              <a:spcBef>
                <a:spcPct val="50000"/>
              </a:spcBef>
            </a:pPr>
            <a:r>
              <a:rPr lang="en-US" sz="2000"/>
              <a:t>      system.            </a:t>
            </a:r>
          </a:p>
          <a:p>
            <a:pPr algn="just">
              <a:spcBef>
                <a:spcPct val="50000"/>
              </a:spcBef>
              <a:buFontTx/>
              <a:buChar char="•"/>
            </a:pPr>
            <a:r>
              <a:rPr lang="en-US" sz="2000"/>
              <a:t>     Earlier, many Parayas had converted in Christianity but </a:t>
            </a:r>
          </a:p>
          <a:p>
            <a:pPr algn="just">
              <a:spcBef>
                <a:spcPct val="50000"/>
              </a:spcBef>
            </a:pPr>
            <a:r>
              <a:rPr lang="en-US" sz="2000"/>
              <a:t>      now a days they have begun reconverting to the Hindu fold </a:t>
            </a:r>
          </a:p>
          <a:p>
            <a:pPr algn="just">
              <a:spcBef>
                <a:spcPct val="50000"/>
              </a:spcBef>
              <a:buFontTx/>
              <a:buChar char="•"/>
            </a:pPr>
            <a:endParaRPr lang="en-US" b="1"/>
          </a:p>
          <a:p>
            <a:pPr>
              <a:spcBef>
                <a:spcPct val="50000"/>
              </a:spcBef>
              <a:buFontTx/>
              <a:buChar char="•"/>
            </a:pPr>
            <a:endParaRPr lang="en-US" b="1"/>
          </a:p>
          <a:p>
            <a:pPr>
              <a:spcBef>
                <a:spcPct val="50000"/>
              </a:spcBef>
              <a:buFontTx/>
              <a:buChar char="•"/>
            </a:pPr>
            <a:endParaRPr lang="en-US" sz="2000" b="1"/>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title"/>
          </p:nvPr>
        </p:nvSpPr>
        <p:spPr/>
        <p:txBody>
          <a:bodyPr/>
          <a:lstStyle/>
          <a:p>
            <a:pPr eaLnBrk="1" hangingPunct="1"/>
            <a:r>
              <a:rPr lang="en-US" sz="3600" smtClean="0">
                <a:latin typeface="Copperplate Gothic Bold"/>
              </a:rPr>
              <a:t>SECRET LANGUAGE</a:t>
            </a:r>
          </a:p>
        </p:txBody>
      </p:sp>
      <p:sp>
        <p:nvSpPr>
          <p:cNvPr id="8195" name="Rectangle 3"/>
          <p:cNvSpPr>
            <a:spLocks noGrp="1" noChangeArrowheads="1"/>
          </p:cNvSpPr>
          <p:nvPr>
            <p:ph type="body" idx="1"/>
          </p:nvPr>
        </p:nvSpPr>
        <p:spPr>
          <a:xfrm>
            <a:off x="304800" y="1036638"/>
            <a:ext cx="8229600" cy="4525962"/>
          </a:xfrm>
        </p:spPr>
        <p:txBody>
          <a:bodyPr/>
          <a:lstStyle/>
          <a:p>
            <a:pPr eaLnBrk="1" hangingPunct="1">
              <a:lnSpc>
                <a:spcPct val="80000"/>
              </a:lnSpc>
              <a:buFontTx/>
              <a:buNone/>
              <a:defRPr/>
            </a:pPr>
            <a:r>
              <a:rPr lang="en-US" sz="2400" dirty="0" smtClean="0"/>
              <a:t>  </a:t>
            </a:r>
          </a:p>
          <a:p>
            <a:pPr algn="just" eaLnBrk="1" hangingPunct="1">
              <a:lnSpc>
                <a:spcPct val="150000"/>
              </a:lnSpc>
              <a:buFontTx/>
              <a:buNone/>
              <a:defRPr/>
            </a:pPr>
            <a:r>
              <a:rPr lang="en-US" sz="2400" dirty="0" smtClean="0"/>
              <a:t>    	       </a:t>
            </a:r>
            <a:r>
              <a:rPr lang="en-US" sz="1800" dirty="0" smtClean="0">
                <a:latin typeface="+mj-lt"/>
              </a:rPr>
              <a:t>Language is the medium or tool for communication but secret language also comes under this definition. A secret language is used by a special group to preserve its identity and to exclude outsiders.  Thus the term refers rather to the social function of a speech from than to any property of its structure. Occasionally, the Toda language in India, a quite distinct language was serve the function of secrecy. Most so-called secret languages are grammatically the same as the surrounding community, but consist in systematic substitutions for individual words. In this case it is difficult to distinguish clearly between secret language in a strict sense and argot, slang which used ephemeral substitutions and cast, class, technical occupational dialects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title"/>
          </p:nvPr>
        </p:nvSpPr>
        <p:spPr/>
        <p:txBody>
          <a:bodyPr/>
          <a:lstStyle/>
          <a:p>
            <a:pPr eaLnBrk="1" hangingPunct="1"/>
            <a:r>
              <a:rPr lang="en-US" sz="3200" smtClean="0">
                <a:latin typeface="Arial Black" pitchFamily="34" charset="0"/>
              </a:rPr>
              <a:t>PARAYAS’ SECRET LANGUAGE</a:t>
            </a:r>
          </a:p>
        </p:txBody>
      </p:sp>
      <p:sp>
        <p:nvSpPr>
          <p:cNvPr id="92162" name="Rectangle 3"/>
          <p:cNvSpPr>
            <a:spLocks noGrp="1" noChangeArrowheads="1"/>
          </p:cNvSpPr>
          <p:nvPr>
            <p:ph type="body" idx="1"/>
          </p:nvPr>
        </p:nvSpPr>
        <p:spPr/>
        <p:txBody>
          <a:bodyPr/>
          <a:lstStyle/>
          <a:p>
            <a:pPr algn="just" eaLnBrk="1" hangingPunct="1">
              <a:lnSpc>
                <a:spcPct val="150000"/>
              </a:lnSpc>
            </a:pPr>
            <a:r>
              <a:rPr lang="en-US" sz="1800" smtClean="0"/>
              <a:t>The language variety is used among the Parayas for their special purpose</a:t>
            </a:r>
          </a:p>
          <a:p>
            <a:pPr algn="just" eaLnBrk="1" hangingPunct="1">
              <a:lnSpc>
                <a:spcPct val="150000"/>
              </a:lnSpc>
            </a:pPr>
            <a:r>
              <a:rPr lang="en-US" sz="1800" smtClean="0"/>
              <a:t>Parayas keep this language variety as their own and never allow others learn or use it </a:t>
            </a:r>
          </a:p>
          <a:p>
            <a:pPr algn="just" eaLnBrk="1" hangingPunct="1">
              <a:lnSpc>
                <a:spcPct val="150000"/>
              </a:lnSpc>
            </a:pPr>
            <a:r>
              <a:rPr lang="en-US" sz="1800" smtClean="0"/>
              <a:t>They keep it in their own families. </a:t>
            </a:r>
          </a:p>
          <a:p>
            <a:pPr algn="just" eaLnBrk="1" hangingPunct="1">
              <a:lnSpc>
                <a:spcPct val="150000"/>
              </a:lnSpc>
            </a:pPr>
            <a:r>
              <a:rPr lang="en-US" sz="1800" smtClean="0"/>
              <a:t>Paraya dialect has been commonly used in relation to the paddy cultivation.  It was also used as code language to escape themselves from the attacks of dominant classes</a:t>
            </a:r>
          </a:p>
          <a:p>
            <a:pPr algn="just" eaLnBrk="1" hangingPunct="1">
              <a:lnSpc>
                <a:spcPct val="150000"/>
              </a:lnSpc>
            </a:pPr>
            <a:r>
              <a:rPr lang="en-US" sz="1800" smtClean="0"/>
              <a:t>It is little known to public, other than person who know that they have such a dialect still practiced among them  </a:t>
            </a:r>
          </a:p>
          <a:p>
            <a:pPr algn="just" eaLnBrk="1" hangingPunct="1">
              <a:lnSpc>
                <a:spcPct val="150000"/>
              </a:lnSpc>
            </a:pPr>
            <a:r>
              <a:rPr lang="en-US" sz="1800" smtClean="0"/>
              <a:t>It kept using secretly </a:t>
            </a:r>
          </a:p>
          <a:p>
            <a:pPr algn="just" eaLnBrk="1" hangingPunct="1">
              <a:lnSpc>
                <a:spcPct val="150000"/>
              </a:lnSpc>
            </a:pPr>
            <a:endParaRPr lang="en-US" sz="18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Text Box 2"/>
          <p:cNvSpPr txBox="1">
            <a:spLocks noChangeArrowheads="1"/>
          </p:cNvSpPr>
          <p:nvPr/>
        </p:nvSpPr>
        <p:spPr bwMode="auto">
          <a:xfrm>
            <a:off x="838200" y="914400"/>
            <a:ext cx="7772400" cy="366713"/>
          </a:xfrm>
          <a:prstGeom prst="rect">
            <a:avLst/>
          </a:prstGeom>
          <a:noFill/>
          <a:ln w="9525">
            <a:noFill/>
            <a:miter lim="800000"/>
            <a:headEnd/>
            <a:tailEnd/>
          </a:ln>
        </p:spPr>
        <p:txBody>
          <a:bodyPr>
            <a:spAutoFit/>
          </a:bodyPr>
          <a:lstStyle/>
          <a:p>
            <a:pPr>
              <a:spcBef>
                <a:spcPct val="50000"/>
              </a:spcBef>
            </a:pPr>
            <a:endParaRPr lang="en-US"/>
          </a:p>
        </p:txBody>
      </p:sp>
      <p:sp>
        <p:nvSpPr>
          <p:cNvPr id="93186" name="Text Box 3"/>
          <p:cNvSpPr txBox="1">
            <a:spLocks noChangeArrowheads="1"/>
          </p:cNvSpPr>
          <p:nvPr/>
        </p:nvSpPr>
        <p:spPr bwMode="auto">
          <a:xfrm>
            <a:off x="457200" y="762000"/>
            <a:ext cx="8686800" cy="4800600"/>
          </a:xfrm>
          <a:prstGeom prst="rect">
            <a:avLst/>
          </a:prstGeom>
          <a:noFill/>
          <a:ln w="9525">
            <a:noFill/>
            <a:miter lim="800000"/>
            <a:headEnd/>
            <a:tailEnd/>
          </a:ln>
        </p:spPr>
        <p:txBody>
          <a:bodyPr>
            <a:spAutoFit/>
          </a:bodyPr>
          <a:lstStyle/>
          <a:p>
            <a:endParaRPr lang="en-US" b="1"/>
          </a:p>
          <a:p>
            <a:pPr algn="just">
              <a:lnSpc>
                <a:spcPct val="150000"/>
              </a:lnSpc>
              <a:buFontTx/>
              <a:buChar char="•"/>
            </a:pPr>
            <a:r>
              <a:rPr lang="en-US"/>
              <a:t>    There is a mythical belief that this language is disinterred from the </a:t>
            </a:r>
          </a:p>
          <a:p>
            <a:pPr algn="just">
              <a:lnSpc>
                <a:spcPct val="150000"/>
              </a:lnSpc>
            </a:pPr>
            <a:r>
              <a:rPr lang="en-US"/>
              <a:t>      time of  ‘Paakkanaar’</a:t>
            </a:r>
          </a:p>
          <a:p>
            <a:pPr algn="just">
              <a:lnSpc>
                <a:spcPct val="150000"/>
              </a:lnSpc>
              <a:buFontTx/>
              <a:buChar char="•"/>
            </a:pPr>
            <a:r>
              <a:rPr lang="en-US"/>
              <a:t>    The name of this language is different in different region </a:t>
            </a:r>
          </a:p>
          <a:p>
            <a:pPr algn="just">
              <a:lnSpc>
                <a:spcPct val="150000"/>
              </a:lnSpc>
              <a:buFontTx/>
              <a:buChar char="•"/>
            </a:pPr>
            <a:r>
              <a:rPr lang="en-US"/>
              <a:t>     In some place this language is known as ‘</a:t>
            </a:r>
            <a:r>
              <a:rPr lang="en-US" i="1"/>
              <a:t>vaaplanc’</a:t>
            </a:r>
            <a:r>
              <a:rPr lang="en-US"/>
              <a:t> </a:t>
            </a:r>
          </a:p>
          <a:p>
            <a:pPr algn="just">
              <a:lnSpc>
                <a:spcPct val="150000"/>
              </a:lnSpc>
              <a:buFontTx/>
              <a:buChar char="•"/>
            </a:pPr>
            <a:r>
              <a:rPr lang="en-US"/>
              <a:t>     In some other place is referred as ‘</a:t>
            </a:r>
            <a:r>
              <a:rPr lang="en-US" i="1"/>
              <a:t>paRappeecc</a:t>
            </a:r>
            <a:r>
              <a:rPr lang="en-US"/>
              <a:t>’. </a:t>
            </a:r>
          </a:p>
          <a:p>
            <a:pPr algn="just">
              <a:lnSpc>
                <a:spcPct val="150000"/>
              </a:lnSpc>
              <a:buFontTx/>
              <a:buChar char="•"/>
            </a:pPr>
            <a:r>
              <a:rPr lang="en-US"/>
              <a:t>    One important feature of this language is that its unique vocabulary </a:t>
            </a:r>
          </a:p>
          <a:p>
            <a:pPr algn="just">
              <a:lnSpc>
                <a:spcPct val="150000"/>
              </a:lnSpc>
              <a:buFontTx/>
              <a:buChar char="•"/>
            </a:pPr>
            <a:r>
              <a:rPr lang="en-US"/>
              <a:t>    The code has a special vocabulary of its own which is very</a:t>
            </a:r>
          </a:p>
          <a:p>
            <a:pPr algn="just">
              <a:lnSpc>
                <a:spcPct val="150000"/>
              </a:lnSpc>
            </a:pPr>
            <a:r>
              <a:rPr lang="en-US"/>
              <a:t>      much different from Malayalam </a:t>
            </a:r>
          </a:p>
          <a:p>
            <a:pPr algn="just">
              <a:lnSpc>
                <a:spcPct val="150000"/>
              </a:lnSpc>
              <a:buFontTx/>
              <a:buChar char="•"/>
            </a:pPr>
            <a:r>
              <a:rPr lang="en-US"/>
              <a:t>    The most important feature of this language is that it has no script </a:t>
            </a:r>
          </a:p>
          <a:p>
            <a:pPr algn="just">
              <a:lnSpc>
                <a:spcPct val="150000"/>
              </a:lnSpc>
              <a:buFontTx/>
              <a:buChar char="•"/>
            </a:pPr>
            <a:endParaRPr lang="en-US"/>
          </a:p>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ChangeArrowheads="1"/>
          </p:cNvSpPr>
          <p:nvPr>
            <p:ph type="title"/>
          </p:nvPr>
        </p:nvSpPr>
        <p:spPr/>
        <p:txBody>
          <a:bodyPr/>
          <a:lstStyle/>
          <a:p>
            <a:pPr eaLnBrk="1" hangingPunct="1"/>
            <a:r>
              <a:rPr lang="en-US" sz="2800" smtClean="0">
                <a:latin typeface="Copperplate Gothic Bold"/>
              </a:rPr>
              <a:t>AIM AND OBJECTIVES OF THE STUDY</a:t>
            </a:r>
          </a:p>
        </p:txBody>
      </p:sp>
      <p:sp>
        <p:nvSpPr>
          <p:cNvPr id="94210" name="Rectangle 3"/>
          <p:cNvSpPr>
            <a:spLocks noGrp="1" noChangeArrowheads="1"/>
          </p:cNvSpPr>
          <p:nvPr>
            <p:ph type="body" idx="1"/>
          </p:nvPr>
        </p:nvSpPr>
        <p:spPr>
          <a:xfrm>
            <a:off x="457200" y="1219200"/>
            <a:ext cx="8229600" cy="4525963"/>
          </a:xfrm>
        </p:spPr>
        <p:txBody>
          <a:bodyPr/>
          <a:lstStyle/>
          <a:p>
            <a:pPr eaLnBrk="1" hangingPunct="1">
              <a:buFontTx/>
              <a:buNone/>
            </a:pPr>
            <a:endParaRPr lang="en-US" sz="2400" smtClean="0"/>
          </a:p>
          <a:p>
            <a:pPr algn="just" eaLnBrk="1" hangingPunct="1"/>
            <a:r>
              <a:rPr lang="en-US" sz="2000" smtClean="0"/>
              <a:t>To examine the structure of Parayas secret language</a:t>
            </a:r>
          </a:p>
          <a:p>
            <a:pPr algn="just" eaLnBrk="1" hangingPunct="1"/>
            <a:endParaRPr lang="en-US" sz="2000" smtClean="0"/>
          </a:p>
          <a:p>
            <a:pPr algn="just" eaLnBrk="1" hangingPunct="1"/>
            <a:r>
              <a:rPr lang="en-US" sz="2000" smtClean="0"/>
              <a:t>To analyze the surroundings which lead to the development and usage of the secret language</a:t>
            </a:r>
          </a:p>
          <a:p>
            <a:pPr algn="just" eaLnBrk="1" hangingPunct="1"/>
            <a:endParaRPr lang="en-US" sz="2000" smtClean="0"/>
          </a:p>
          <a:p>
            <a:pPr algn="just" eaLnBrk="1" hangingPunct="1"/>
            <a:r>
              <a:rPr lang="en-US" sz="2000" smtClean="0"/>
              <a:t>To bring out the dialect variation of the language</a:t>
            </a:r>
          </a:p>
          <a:p>
            <a:pPr algn="just" eaLnBrk="1" hangingPunct="1"/>
            <a:endParaRPr lang="en-US" sz="2000" smtClean="0"/>
          </a:p>
          <a:p>
            <a:pPr algn="just" eaLnBrk="1" hangingPunct="1"/>
            <a:r>
              <a:rPr lang="en-US" sz="2000" smtClean="0"/>
              <a:t>To compare all the above with Malayalam </a:t>
            </a:r>
          </a:p>
          <a:p>
            <a:pPr algn="just" eaLnBrk="1" hangingPunct="1"/>
            <a:endParaRPr lang="en-US" sz="20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AutoShape 2"/>
          <p:cNvSpPr>
            <a:spLocks noGrp="1" noChangeArrowheads="1"/>
          </p:cNvSpPr>
          <p:nvPr>
            <p:ph type="title"/>
          </p:nvPr>
        </p:nvSpPr>
        <p:spPr>
          <a:xfrm>
            <a:off x="381000" y="838200"/>
            <a:ext cx="8229600" cy="1143000"/>
          </a:xfrm>
        </p:spPr>
        <p:txBody>
          <a:bodyPr/>
          <a:lstStyle/>
          <a:p>
            <a:pPr eaLnBrk="1" hangingPunct="1"/>
            <a:r>
              <a:rPr lang="en-US" sz="2800" smtClean="0"/>
              <a:t>METHODOLOGY</a:t>
            </a:r>
          </a:p>
        </p:txBody>
      </p:sp>
      <p:sp>
        <p:nvSpPr>
          <p:cNvPr id="95234" name="Rectangle 3"/>
          <p:cNvSpPr>
            <a:spLocks noGrp="1" noChangeArrowheads="1"/>
          </p:cNvSpPr>
          <p:nvPr>
            <p:ph type="body" idx="1"/>
          </p:nvPr>
        </p:nvSpPr>
        <p:spPr>
          <a:xfrm>
            <a:off x="838200" y="1828800"/>
            <a:ext cx="7693025" cy="3724275"/>
          </a:xfrm>
        </p:spPr>
        <p:txBody>
          <a:bodyPr/>
          <a:lstStyle/>
          <a:p>
            <a:pPr eaLnBrk="1" hangingPunct="1">
              <a:buFont typeface="Wingdings" pitchFamily="2" charset="2"/>
              <a:buNone/>
            </a:pPr>
            <a:r>
              <a:rPr lang="en-US" sz="1800" smtClean="0"/>
              <a:t>    </a:t>
            </a:r>
          </a:p>
          <a:p>
            <a:pPr eaLnBrk="1" hangingPunct="1">
              <a:buFont typeface="Wingdings" pitchFamily="2" charset="2"/>
              <a:buNone/>
            </a:pPr>
            <a:endParaRPr lang="en-US" sz="1800" smtClean="0"/>
          </a:p>
          <a:p>
            <a:pPr algn="just" eaLnBrk="1" hangingPunct="1">
              <a:lnSpc>
                <a:spcPct val="200000"/>
              </a:lnSpc>
              <a:buFont typeface="Wingdings" pitchFamily="2" charset="2"/>
              <a:buNone/>
            </a:pPr>
            <a:r>
              <a:rPr lang="en-US" sz="1800" smtClean="0"/>
              <a:t>           The methodology used for this study was field study method.  For the progress of the work direct contact with the speakers was done. People belonging to different age groups and who were educated and non educated status were selected for this study. The areas which I have selected for this study belong to Kollam and Thiruvananthapuram district in Kerala.</a:t>
            </a:r>
          </a:p>
          <a:p>
            <a:pPr eaLnBrk="1" hangingPunct="1">
              <a:buFont typeface="Wingdings" pitchFamily="2" charset="2"/>
              <a:buNone/>
            </a:pPr>
            <a:endParaRPr lang="en-US" sz="1800"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rofile">
  <a:themeElements>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fontScheme name="Profile">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Radial">
  <a:themeElements>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Rad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Clouds">
  <a:themeElements>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fontScheme name="Cloud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Capsules</Template>
  <TotalTime>270</TotalTime>
  <Words>1181</Words>
  <Application>Microsoft Office PowerPoint</Application>
  <PresentationFormat>On-screen Show (4:3)</PresentationFormat>
  <Paragraphs>198</Paragraphs>
  <Slides>20</Slides>
  <Notes>0</Notes>
  <HiddenSlides>0</HiddenSlides>
  <MMClips>0</MMClips>
  <ScaleCrop>false</ScaleCrop>
  <HeadingPairs>
    <vt:vector size="6" baseType="variant">
      <vt:variant>
        <vt:lpstr>Fonts Used</vt:lpstr>
      </vt:variant>
      <vt:variant>
        <vt:i4>14</vt:i4>
      </vt:variant>
      <vt:variant>
        <vt:lpstr>Design Template</vt:lpstr>
      </vt:variant>
      <vt:variant>
        <vt:i4>12</vt:i4>
      </vt:variant>
      <vt:variant>
        <vt:lpstr>Slide Titles</vt:lpstr>
      </vt:variant>
      <vt:variant>
        <vt:i4>20</vt:i4>
      </vt:variant>
    </vt:vector>
  </HeadingPairs>
  <TitlesOfParts>
    <vt:vector size="46" baseType="lpstr">
      <vt:lpstr>Arial</vt:lpstr>
      <vt:lpstr>Calibri</vt:lpstr>
      <vt:lpstr>Verdana</vt:lpstr>
      <vt:lpstr>Wingdings</vt:lpstr>
      <vt:lpstr>Garamond</vt:lpstr>
      <vt:lpstr>Times New Roman</vt:lpstr>
      <vt:lpstr>Arial Black</vt:lpstr>
      <vt:lpstr>Britannic Bold</vt:lpstr>
      <vt:lpstr>Castellar</vt:lpstr>
      <vt:lpstr>Comic Sans MS</vt:lpstr>
      <vt:lpstr>Broadway</vt:lpstr>
      <vt:lpstr>Copperplate Gothic Bold</vt:lpstr>
      <vt:lpstr>Lucida Fax</vt:lpstr>
      <vt:lpstr>Berlin Sans FB</vt:lpstr>
      <vt:lpstr>Default Design</vt:lpstr>
      <vt:lpstr>Profile</vt:lpstr>
      <vt:lpstr>Capsules</vt:lpstr>
      <vt:lpstr>Watermark</vt:lpstr>
      <vt:lpstr>Edge</vt:lpstr>
      <vt:lpstr>Radial</vt:lpstr>
      <vt:lpstr>Clouds</vt:lpstr>
      <vt:lpstr>Profile</vt:lpstr>
      <vt:lpstr>Capsules</vt:lpstr>
      <vt:lpstr>Watermark</vt:lpstr>
      <vt:lpstr>Edge</vt:lpstr>
      <vt:lpstr>Radial</vt:lpstr>
      <vt:lpstr>COMMUNICATION  THROUGH SECRET LANGUGE :  A CASE STUDY BASED ON PARAYAS’ SECRET LANGUAGE</vt:lpstr>
      <vt:lpstr>CONTENTS </vt:lpstr>
      <vt:lpstr>INTRODUCTION.</vt:lpstr>
      <vt:lpstr>Slide 4</vt:lpstr>
      <vt:lpstr>SECRET LANGUAGE</vt:lpstr>
      <vt:lpstr>PARAYAS’ SECRET LANGUAGE</vt:lpstr>
      <vt:lpstr>Slide 7</vt:lpstr>
      <vt:lpstr>AIM AND OBJECTIVES OF THE STUDY</vt:lpstr>
      <vt:lpstr>METHODOLOGY</vt:lpstr>
      <vt:lpstr>ANALYSIS OF THE DATA</vt:lpstr>
      <vt:lpstr>Slide 11</vt:lpstr>
      <vt:lpstr>Comparative analysis with Malayalam</vt:lpstr>
      <vt:lpstr>MARKERS</vt:lpstr>
      <vt:lpstr>Slide 14</vt:lpstr>
      <vt:lpstr>Slide 15</vt:lpstr>
      <vt:lpstr>Slide 16</vt:lpstr>
      <vt:lpstr>Slide 17</vt:lpstr>
      <vt:lpstr>PRESENT SITUATION OF THIS LANGUAGE</vt:lpstr>
      <vt:lpstr>Conclusion</vt:lpstr>
      <vt:lpstr>Slide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  THROUGH SECRET LANGUGE :  A CASE STUDY BASED ON PARAYAS’ SECRET LANGUAGE</dc:title>
  <dc:creator>user</dc:creator>
  <cp:lastModifiedBy>*</cp:lastModifiedBy>
  <cp:revision>25</cp:revision>
  <dcterms:created xsi:type="dcterms:W3CDTF">2009-02-07T03:26:59Z</dcterms:created>
  <dcterms:modified xsi:type="dcterms:W3CDTF">2009-02-19T07:24:08Z</dcterms:modified>
</cp:coreProperties>
</file>